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4"/>
  </p:sldMasterIdLst>
  <p:notesMasterIdLst>
    <p:notesMasterId r:id="rId6"/>
  </p:notesMasterIdLst>
  <p:sldIdLst>
    <p:sldId id="258" r:id="rId5"/>
  </p:sldIdLst>
  <p:sldSz cx="6858000" cy="9906000" type="A4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A698"/>
    <a:srgbClr val="999999"/>
    <a:srgbClr val="36A698"/>
    <a:srgbClr val="014A42"/>
    <a:srgbClr val="BFBFB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320FE-50BF-4FCD-B0C5-FFC6BF8703F0}" v="5" dt="2026-06-17T12:23:19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5036" autoAdjust="0"/>
  </p:normalViewPr>
  <p:slideViewPr>
    <p:cSldViewPr snapToGrid="0" showGuides="1">
      <p:cViewPr varScale="1">
        <p:scale>
          <a:sx n="107" d="100"/>
          <a:sy n="107" d="100"/>
        </p:scale>
        <p:origin x="5960" y="56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e Krumsvik" userId="685680fe-3df5-4797-be76-1578c7a8cd73" providerId="ADAL" clId="{A58034D6-BE0D-4E7E-9ACD-7460F811A1BC}"/>
    <pc:docChg chg="undo custSel modSld modMainMaster">
      <pc:chgData name="Hanne Krumsvik" userId="685680fe-3df5-4797-be76-1578c7a8cd73" providerId="ADAL" clId="{A58034D6-BE0D-4E7E-9ACD-7460F811A1BC}" dt="2026-06-17T12:24:03.947" v="76" actId="478"/>
      <pc:docMkLst>
        <pc:docMk/>
      </pc:docMkLst>
      <pc:sldChg chg="addSp delSp modSp mod">
        <pc:chgData name="Hanne Krumsvik" userId="685680fe-3df5-4797-be76-1578c7a8cd73" providerId="ADAL" clId="{A58034D6-BE0D-4E7E-9ACD-7460F811A1BC}" dt="2026-06-17T12:24:03.947" v="76" actId="478"/>
        <pc:sldMkLst>
          <pc:docMk/>
          <pc:sldMk cId="3802863557" sldId="258"/>
        </pc:sldMkLst>
        <pc:spChg chg="add del mod">
          <ac:chgData name="Hanne Krumsvik" userId="685680fe-3df5-4797-be76-1578c7a8cd73" providerId="ADAL" clId="{A58034D6-BE0D-4E7E-9ACD-7460F811A1BC}" dt="2026-06-17T12:22:35.718" v="21" actId="21"/>
          <ac:spMkLst>
            <pc:docMk/>
            <pc:sldMk cId="3802863557" sldId="258"/>
            <ac:spMk id="4" creationId="{49575906-1F7A-E195-8DDB-2DFB435673FF}"/>
          </ac:spMkLst>
        </pc:spChg>
        <pc:spChg chg="add del mod">
          <ac:chgData name="Hanne Krumsvik" userId="685680fe-3df5-4797-be76-1578c7a8cd73" providerId="ADAL" clId="{A58034D6-BE0D-4E7E-9ACD-7460F811A1BC}" dt="2026-06-17T12:23:10.388" v="29" actId="478"/>
          <ac:spMkLst>
            <pc:docMk/>
            <pc:sldMk cId="3802863557" sldId="258"/>
            <ac:spMk id="7" creationId="{49575906-1F7A-E195-8DDB-2DFB435673FF}"/>
          </ac:spMkLst>
        </pc:spChg>
        <pc:spChg chg="add del mod">
          <ac:chgData name="Hanne Krumsvik" userId="685680fe-3df5-4797-be76-1578c7a8cd73" providerId="ADAL" clId="{A58034D6-BE0D-4E7E-9ACD-7460F811A1BC}" dt="2026-06-17T12:24:03.947" v="76" actId="478"/>
          <ac:spMkLst>
            <pc:docMk/>
            <pc:sldMk cId="3802863557" sldId="258"/>
            <ac:spMk id="8" creationId="{16DE9ADC-568C-9121-33EA-E85BC9B3E47A}"/>
          </ac:spMkLst>
        </pc:spChg>
        <pc:picChg chg="add del mod">
          <ac:chgData name="Hanne Krumsvik" userId="685680fe-3df5-4797-be76-1578c7a8cd73" providerId="ADAL" clId="{A58034D6-BE0D-4E7E-9ACD-7460F811A1BC}" dt="2026-06-17T12:20:43.988" v="9" actId="478"/>
          <ac:picMkLst>
            <pc:docMk/>
            <pc:sldMk cId="3802863557" sldId="258"/>
            <ac:picMk id="3" creationId="{7C6B118C-2907-34C0-54DD-5F21B62E0B7A}"/>
          </ac:picMkLst>
        </pc:picChg>
        <pc:picChg chg="add mod modCrop">
          <ac:chgData name="Hanne Krumsvik" userId="685680fe-3df5-4797-be76-1578c7a8cd73" providerId="ADAL" clId="{A58034D6-BE0D-4E7E-9ACD-7460F811A1BC}" dt="2026-06-17T12:23:22.741" v="31" actId="18131"/>
          <ac:picMkLst>
            <pc:docMk/>
            <pc:sldMk cId="3802863557" sldId="258"/>
            <ac:picMk id="6" creationId="{CA147396-F772-CB3F-88A2-74F6587D89BC}"/>
          </ac:picMkLst>
        </pc:picChg>
      </pc:sldChg>
      <pc:sldMasterChg chg="modSldLayout">
        <pc:chgData name="Hanne Krumsvik" userId="685680fe-3df5-4797-be76-1578c7a8cd73" providerId="ADAL" clId="{A58034D6-BE0D-4E7E-9ACD-7460F811A1BC}" dt="2026-06-17T12:22:51.007" v="25" actId="21"/>
        <pc:sldMasterMkLst>
          <pc:docMk/>
          <pc:sldMasterMk cId="2665470538" sldId="2147483692"/>
        </pc:sldMasterMkLst>
        <pc:sldLayoutChg chg="addSp delSp modSp mod">
          <pc:chgData name="Hanne Krumsvik" userId="685680fe-3df5-4797-be76-1578c7a8cd73" providerId="ADAL" clId="{A58034D6-BE0D-4E7E-9ACD-7460F811A1BC}" dt="2026-06-17T12:22:51.007" v="25" actId="21"/>
          <pc:sldLayoutMkLst>
            <pc:docMk/>
            <pc:sldMasterMk cId="2665470538" sldId="2147483692"/>
            <pc:sldLayoutMk cId="129743910" sldId="2147483702"/>
          </pc:sldLayoutMkLst>
          <pc:spChg chg="add del mod">
            <ac:chgData name="Hanne Krumsvik" userId="685680fe-3df5-4797-be76-1578c7a8cd73" providerId="ADAL" clId="{A58034D6-BE0D-4E7E-9ACD-7460F811A1BC}" dt="2026-06-17T12:22:51.007" v="25" actId="21"/>
            <ac:spMkLst>
              <pc:docMk/>
              <pc:sldMasterMk cId="2665470538" sldId="2147483692"/>
              <pc:sldLayoutMk cId="129743910" sldId="2147483702"/>
              <ac:spMk id="2" creationId="{49575906-1F7A-E195-8DDB-2DFB435673FF}"/>
            </ac:spMkLst>
          </pc:spChg>
          <pc:spChg chg="add del mod">
            <ac:chgData name="Hanne Krumsvik" userId="685680fe-3df5-4797-be76-1578c7a8cd73" providerId="ADAL" clId="{A58034D6-BE0D-4E7E-9ACD-7460F811A1BC}" dt="2026-06-17T12:19:08.990" v="3" actId="1076"/>
            <ac:spMkLst>
              <pc:docMk/>
              <pc:sldMasterMk cId="2665470538" sldId="2147483692"/>
              <pc:sldLayoutMk cId="129743910" sldId="2147483702"/>
              <ac:spMk id="5" creationId="{B307C1C4-B29D-A65E-BFA3-A86408F0FCFE}"/>
            </ac:spMkLst>
          </pc:spChg>
          <pc:picChg chg="mod">
            <ac:chgData name="Hanne Krumsvik" userId="685680fe-3df5-4797-be76-1578c7a8cd73" providerId="ADAL" clId="{A58034D6-BE0D-4E7E-9ACD-7460F811A1BC}" dt="2026-06-17T12:22:48.728" v="24" actId="553"/>
            <ac:picMkLst>
              <pc:docMk/>
              <pc:sldMasterMk cId="2665470538" sldId="2147483692"/>
              <pc:sldLayoutMk cId="129743910" sldId="2147483702"/>
              <ac:picMk id="4" creationId="{ED4C8302-78FC-FA37-91DC-8E137C8F0655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38F3-3A43-45FD-A1C3-14E37F1B9C90}" type="datetimeFigureOut">
              <a:rPr lang="nb-NO" smtClean="0"/>
              <a:t>17.06.2026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6C3A-A3CD-4567-8ECA-9606991824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36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8FACE5-EBCD-CF13-6026-4D0ED4A7E862}"/>
              </a:ext>
            </a:extLst>
          </p:cNvPr>
          <p:cNvSpPr/>
          <p:nvPr userDrawn="1"/>
        </p:nvSpPr>
        <p:spPr>
          <a:xfrm>
            <a:off x="0" y="8288214"/>
            <a:ext cx="6857999" cy="1617785"/>
          </a:xfrm>
          <a:prstGeom prst="rect">
            <a:avLst/>
          </a:prstGeom>
          <a:solidFill>
            <a:srgbClr val="DA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07C1C4-B29D-A65E-BFA3-A86408F0FCFE}"/>
              </a:ext>
            </a:extLst>
          </p:cNvPr>
          <p:cNvSpPr/>
          <p:nvPr userDrawn="1"/>
        </p:nvSpPr>
        <p:spPr>
          <a:xfrm>
            <a:off x="4601309" y="0"/>
            <a:ext cx="2256691" cy="9906000"/>
          </a:xfrm>
          <a:prstGeom prst="rect">
            <a:avLst/>
          </a:prstGeom>
          <a:solidFill>
            <a:srgbClr val="F8F2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923855-01B9-624A-3611-D704F7CB9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B0F7-39AE-40BC-8497-581B83AC5F34}" type="datetime1">
              <a:rPr lang="nb-NO" smtClean="0"/>
              <a:pPr/>
              <a:t>17.06.2026</a:t>
            </a:fld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C8302-78FC-FA37-91DC-8E137C8F06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41" y="525435"/>
            <a:ext cx="677928" cy="6799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E341E4-11DF-6E4F-68A9-C2ADF6ACC456}"/>
              </a:ext>
            </a:extLst>
          </p:cNvPr>
          <p:cNvSpPr txBox="1"/>
          <p:nvPr userDrawn="1"/>
        </p:nvSpPr>
        <p:spPr>
          <a:xfrm>
            <a:off x="5087815" y="8440622"/>
            <a:ext cx="20691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latin typeface="Arial" panose="020B0604020202020204" pitchFamily="34" charset="0"/>
                <a:cs typeface="Arial" panose="020B0604020202020204" pitchFamily="34" charset="0"/>
              </a:rPr>
              <a:t>kongsberg.com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3129A-1280-7CEA-3E5E-D2F5B83C8EAF}"/>
              </a:ext>
            </a:extLst>
          </p:cNvPr>
          <p:cNvSpPr txBox="1"/>
          <p:nvPr userDrawn="1"/>
        </p:nvSpPr>
        <p:spPr>
          <a:xfrm>
            <a:off x="5087815" y="8712542"/>
            <a:ext cx="20691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latin typeface="Arial" panose="020B0604020202020204" pitchFamily="34" charset="0"/>
                <a:cs typeface="Arial" panose="020B0604020202020204" pitchFamily="34" charset="0"/>
              </a:rPr>
              <a:t>kongsberggruppen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D8820-1422-F10E-5853-605F07A6EEC1}"/>
              </a:ext>
            </a:extLst>
          </p:cNvPr>
          <p:cNvSpPr txBox="1"/>
          <p:nvPr userDrawn="1"/>
        </p:nvSpPr>
        <p:spPr>
          <a:xfrm>
            <a:off x="5087815" y="8967813"/>
            <a:ext cx="20691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latin typeface="Arial" panose="020B0604020202020204" pitchFamily="34" charset="0"/>
                <a:cs typeface="Arial" panose="020B0604020202020204" pitchFamily="34" charset="0"/>
              </a:rPr>
              <a:t>KONGSBERG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48BAD1-3007-00FF-1E0D-ED0BDF924A1B}"/>
              </a:ext>
            </a:extLst>
          </p:cNvPr>
          <p:cNvSpPr txBox="1"/>
          <p:nvPr userDrawn="1"/>
        </p:nvSpPr>
        <p:spPr>
          <a:xfrm>
            <a:off x="5087815" y="9244129"/>
            <a:ext cx="20691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latin typeface="Arial" panose="020B0604020202020204" pitchFamily="34" charset="0"/>
                <a:cs typeface="Arial" panose="020B0604020202020204" pitchFamily="34" charset="0"/>
              </a:rPr>
              <a:t>@kongsbergasa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E6FBCA-C690-6F37-4987-1DF6225782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09" y="8734106"/>
            <a:ext cx="145099" cy="14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C03EE6-F55B-8963-704E-0EF2D72ABA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64" y="8475098"/>
            <a:ext cx="161588" cy="14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EDBC24-C3B7-85D0-6C5F-D28C38B524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158" y="8993115"/>
            <a:ext cx="144000" cy="1450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0D2EB9-A963-F593-97AB-CA9F0DA7E11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158" y="9255851"/>
            <a:ext cx="144000" cy="1472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0A95BA9-C233-C854-4CD0-508EA01ACF0F}"/>
              </a:ext>
            </a:extLst>
          </p:cNvPr>
          <p:cNvSpPr txBox="1"/>
          <p:nvPr userDrawn="1"/>
        </p:nvSpPr>
        <p:spPr>
          <a:xfrm>
            <a:off x="568568" y="8506931"/>
            <a:ext cx="3886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50" dirty="0">
                <a:latin typeface="Arial" panose="020B0604020202020204" pitchFamily="34" charset="0"/>
                <a:cs typeface="Arial" panose="020B0604020202020204" pitchFamily="34" charset="0"/>
              </a:rPr>
              <a:t>ABOUT KONGSBERG</a:t>
            </a:r>
          </a:p>
          <a:p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KONGSBERG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protects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critical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– from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determination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to serve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surveillance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markets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combine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military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civilian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to drive rapid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defence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commercial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750" i="1" dirty="0" err="1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nb-NO" sz="75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nb-NO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82FE2C6-B58E-7EE8-7430-14FC99A1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16" y="1131417"/>
            <a:ext cx="6260996" cy="9484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EF1D65-A72E-337F-E1C9-EA08FEF32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516" y="2426670"/>
            <a:ext cx="6260996" cy="5635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42E1C5-2BC2-C890-913E-37BB87E72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300500"/>
            <a:ext cx="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9B0F7-39AE-40BC-8497-581B83AC5F34}" type="datetime1">
              <a:rPr lang="nb-NO" smtClean="0"/>
              <a:pPr/>
              <a:t>17.06.2026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547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hf sldNum="0" hdr="0" dt="0"/>
  <p:txStyles>
    <p:titleStyle>
      <a:lvl1pPr algn="l" defTabSz="514350" rtl="0" eaLnBrk="1" latinLnBrk="0" hangingPunct="1">
        <a:lnSpc>
          <a:spcPct val="100000"/>
        </a:lnSpc>
        <a:spcBef>
          <a:spcPct val="0"/>
        </a:spcBef>
        <a:buNone/>
        <a:defRPr sz="1950" b="1" kern="1200">
          <a:solidFill>
            <a:srgbClr val="404040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rgbClr val="404040"/>
          </a:solidFill>
          <a:latin typeface="+mn-lt"/>
          <a:ea typeface="+mn-ea"/>
          <a:cs typeface="+mn-cs"/>
        </a:defRPr>
      </a:lvl1pPr>
      <a:lvl2pPr marL="257175" indent="-128588" algn="l" defTabSz="51435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rgbClr val="404040"/>
          </a:solidFill>
          <a:latin typeface="+mn-lt"/>
          <a:ea typeface="+mn-ea"/>
          <a:cs typeface="+mn-cs"/>
        </a:defRPr>
      </a:lvl2pPr>
      <a:lvl3pPr marL="385763" indent="-128588" algn="l" defTabSz="51435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-"/>
        <a:defRPr sz="900" kern="1200">
          <a:solidFill>
            <a:srgbClr val="404040"/>
          </a:solidFill>
          <a:latin typeface="+mn-lt"/>
          <a:ea typeface="+mn-ea"/>
          <a:cs typeface="+mn-cs"/>
        </a:defRPr>
      </a:lvl3pPr>
      <a:lvl4pPr marL="514350" indent="-128588" algn="l" defTabSz="51435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-"/>
        <a:defRPr sz="900" kern="1200">
          <a:solidFill>
            <a:srgbClr val="404040"/>
          </a:solidFill>
          <a:latin typeface="+mn-lt"/>
          <a:ea typeface="+mn-ea"/>
          <a:cs typeface="+mn-cs"/>
        </a:defRPr>
      </a:lvl4pPr>
      <a:lvl5pPr marL="642938" indent="-128588" algn="l" defTabSz="51435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-"/>
        <a:defRPr sz="900" kern="1200">
          <a:solidFill>
            <a:srgbClr val="404040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120" userDrawn="1">
          <p15:clr>
            <a:srgbClr val="F26B43"/>
          </p15:clr>
        </p15:guide>
        <p15:guide id="4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name.lastname@kongsberg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C0E1A2F2-AB9B-E762-CA11-20BFDFA390AC}"/>
              </a:ext>
            </a:extLst>
          </p:cNvPr>
          <p:cNvSpPr txBox="1"/>
          <p:nvPr/>
        </p:nvSpPr>
        <p:spPr>
          <a:xfrm>
            <a:off x="562706" y="5640633"/>
            <a:ext cx="3886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r>
              <a:rPr lang="en-US" sz="1350" b="1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Born: 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0000</a:t>
            </a:r>
          </a:p>
          <a:p>
            <a:pPr rtl="0"/>
            <a:r>
              <a:rPr lang="en-US" sz="1350" b="1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Education: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Ostint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dipideraecus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occab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id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quasper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ovident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quo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cullaut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quodis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rtl="0"/>
            <a:r>
              <a:rPr lang="en-US" sz="1350" b="1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Been with the Group since: 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78BC28-FB1F-6DDE-3288-27337C7BF2A2}"/>
              </a:ext>
            </a:extLst>
          </p:cNvPr>
          <p:cNvSpPr txBox="1"/>
          <p:nvPr/>
        </p:nvSpPr>
        <p:spPr>
          <a:xfrm>
            <a:off x="562706" y="3004776"/>
            <a:ext cx="388620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Biography</a:t>
            </a:r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Ostint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dipideraecus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occab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id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quasper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ovident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quo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cullaut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quodis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vernam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utem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hillab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inciaes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idelit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eribus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quatia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ipsam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 con cum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disto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consedi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comnimi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nonse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volupti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aeprate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renihiti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reperes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sunt,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qui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rerit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od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maios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corehent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rtl="0"/>
            <a:endParaRPr lang="en-US" sz="1350" b="0" i="0" u="none" strike="noStrike" kern="1200" baseline="30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Natecto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tassimus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Liquamet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harchillabor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sin non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pratiam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iusciant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vit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ommo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omnis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vendebis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vollant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fuga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Ut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sum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volent.</a:t>
            </a:r>
          </a:p>
          <a:p>
            <a:pPr rtl="0"/>
            <a:endParaRPr lang="en-US" sz="1350" b="0" i="0" u="none" strike="noStrike" kern="1200" baseline="30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Exerum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quiderc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hiliqui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autem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dolum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facestiis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plibusd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aeprore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volorit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cum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fugitio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necusapit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occuptatur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aspiet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adigenia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consedi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scidios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sitiatq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uibusandel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nit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atem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veliqui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ditae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Minctas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sitionsed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etur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niet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quatiusam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sunto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vendem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vel in et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vellupt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atint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pratemque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volupiendi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repro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iduciiscim</a:t>
            </a:r>
            <a:r>
              <a:rPr lang="en-US" sz="135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quo </a:t>
            </a:r>
            <a:r>
              <a:rPr lang="en-US" sz="1350" b="0" i="0" u="none" strike="noStrike" kern="1200" baseline="30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dolorem</a:t>
            </a:r>
            <a:endParaRPr lang="en-US" sz="1350" b="0" i="0" u="none" strike="noStrike" kern="1200" baseline="30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2B4A29-0BD1-2AE4-74AB-A58C9CC8EF7E}"/>
              </a:ext>
            </a:extLst>
          </p:cNvPr>
          <p:cNvSpPr txBox="1"/>
          <p:nvPr/>
        </p:nvSpPr>
        <p:spPr>
          <a:xfrm>
            <a:off x="562706" y="1639466"/>
            <a:ext cx="388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nb-NO" sz="11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nb-NO" sz="11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endParaRPr lang="nb-NO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Optional</a:t>
            </a:r>
            <a:r>
              <a:rPr lang="nb-NO" sz="11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lang="nb-NO" sz="1100" b="0" dirty="0">
                <a:latin typeface="Arial" panose="020B0604020202020204" pitchFamily="34" charset="0"/>
                <a:cs typeface="Arial" panose="020B0604020202020204" pitchFamily="34" charset="0"/>
              </a:rPr>
              <a:t> line for </a:t>
            </a:r>
            <a:r>
              <a:rPr lang="nb-NO" sz="1100" b="0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nb-NO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6FA331-58F9-4777-1028-0DAA03FBFC57}"/>
              </a:ext>
            </a:extLst>
          </p:cNvPr>
          <p:cNvSpPr txBox="1"/>
          <p:nvPr/>
        </p:nvSpPr>
        <p:spPr>
          <a:xfrm>
            <a:off x="562706" y="11411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 M. </a:t>
            </a:r>
            <a:r>
              <a:rPr lang="nb-N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Lastname</a:t>
            </a:r>
            <a:endParaRPr lang="nb-N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21C828-C452-3F50-9D26-0DA0F6E380F1}"/>
              </a:ext>
            </a:extLst>
          </p:cNvPr>
          <p:cNvSpPr txBox="1"/>
          <p:nvPr/>
        </p:nvSpPr>
        <p:spPr>
          <a:xfrm>
            <a:off x="4950363" y="4714507"/>
            <a:ext cx="1690759" cy="15927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nb-NO" sz="800" b="1" dirty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</a:rPr>
              <a:t>+47 00 00 00 00</a:t>
            </a:r>
          </a:p>
          <a:p>
            <a:pPr>
              <a:lnSpc>
                <a:spcPts val="900"/>
              </a:lnSpc>
            </a:pPr>
            <a:endParaRPr lang="nb-NO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r>
              <a:rPr lang="nb-NO" sz="800" b="1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name.lastname@kongsberg.com</a:t>
            </a:r>
            <a:endParaRPr lang="nb-NO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endParaRPr lang="nb-NO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r>
              <a:rPr lang="nb-NO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</a:rPr>
              <a:t>Kongsberg Gruppen ASA</a:t>
            </a: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</a:rPr>
              <a:t>P.O, Box 1000</a:t>
            </a: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</a:rPr>
              <a:t>NO-3601 Kongsberg</a:t>
            </a:r>
          </a:p>
          <a:p>
            <a:pPr>
              <a:lnSpc>
                <a:spcPts val="900"/>
              </a:lnSpc>
            </a:pPr>
            <a:r>
              <a:rPr lang="nb-NO" sz="800" b="0" dirty="0">
                <a:latin typeface="Arial" panose="020B0604020202020204" pitchFamily="34" charset="0"/>
                <a:cs typeface="Arial" panose="020B0604020202020204" pitchFamily="34" charset="0"/>
              </a:rPr>
              <a:t>Norway</a:t>
            </a:r>
          </a:p>
          <a:p>
            <a:pPr>
              <a:lnSpc>
                <a:spcPts val="900"/>
              </a:lnSpc>
            </a:pPr>
            <a:endParaRPr lang="nb-NO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00"/>
              </a:lnSpc>
            </a:pPr>
            <a:endParaRPr lang="nb-NO" sz="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147396-F772-CB3F-88A2-74F6587D89B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5" b="19816"/>
          <a:stretch>
            <a:fillRect/>
          </a:stretch>
        </p:blipFill>
        <p:spPr>
          <a:xfrm>
            <a:off x="4956869" y="3113492"/>
            <a:ext cx="1440000" cy="144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6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G Colours">
      <a:dk1>
        <a:srgbClr val="000000"/>
      </a:dk1>
      <a:lt1>
        <a:srgbClr val="FFFFFF"/>
      </a:lt1>
      <a:dk2>
        <a:srgbClr val="001638"/>
      </a:dk2>
      <a:lt2>
        <a:srgbClr val="E7E6E6"/>
      </a:lt2>
      <a:accent1>
        <a:srgbClr val="2463C2"/>
      </a:accent1>
      <a:accent2>
        <a:srgbClr val="09BCAD"/>
      </a:accent2>
      <a:accent3>
        <a:srgbClr val="0A9754"/>
      </a:accent3>
      <a:accent4>
        <a:srgbClr val="AA906E"/>
      </a:accent4>
      <a:accent5>
        <a:srgbClr val="FFF571"/>
      </a:accent5>
      <a:accent6>
        <a:srgbClr val="D71D15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470B16"/>
    </a:custClr>
    <a:custClr name="Custom Color 2">
      <a:srgbClr val="870C21"/>
    </a:custClr>
    <a:custClr name="Custom Color 3">
      <a:srgbClr val="D71D15"/>
    </a:custClr>
    <a:custClr name="Custom Color 4">
      <a:srgbClr val="EF91A1"/>
    </a:custClr>
    <a:custClr name="Custom Color 5">
      <a:srgbClr val="FAE6E9"/>
    </a:custClr>
    <a:custClr name="Custom Color 6">
      <a:srgbClr val="E77601"/>
    </a:custClr>
    <a:custClr name="Custom Color 7">
      <a:srgbClr val="FABB3E"/>
    </a:custClr>
    <a:custClr name="Custom Color 8">
      <a:srgbClr val="F9DD4A"/>
    </a:custClr>
    <a:custClr name="Custom Color 9">
      <a:srgbClr val="FFF572"/>
    </a:custClr>
    <a:custClr name="Custom Color 10">
      <a:srgbClr val="FFFFDF"/>
    </a:custClr>
    <a:custClr name="Custom Color 11">
      <a:srgbClr val="374E2D"/>
    </a:custClr>
    <a:custClr name="Custom Color 12">
      <a:srgbClr val="5B834D"/>
    </a:custClr>
    <a:custClr name="Custom Color 13">
      <a:srgbClr val="6EA25D"/>
    </a:custClr>
    <a:custClr name="Custom Color 14">
      <a:srgbClr val="ADD8A0"/>
    </a:custClr>
    <a:custClr name="Custom Color 15">
      <a:srgbClr val="D8FACF"/>
    </a:custClr>
    <a:custClr name="Custom Color 16">
      <a:srgbClr val="223F2E"/>
    </a:custClr>
    <a:custClr name="Custom Color 17">
      <a:srgbClr val="0A9754"/>
    </a:custClr>
    <a:custClr name="Custom Color 18">
      <a:srgbClr val="15C470"/>
    </a:custClr>
    <a:custClr name="Custom Color 19">
      <a:srgbClr val="49E092"/>
    </a:custClr>
    <a:custClr name="Custom Color 20">
      <a:srgbClr val="CBFAD5"/>
    </a:custClr>
    <a:custClr name="Custom Color 21">
      <a:srgbClr val="014A42"/>
    </a:custClr>
    <a:custClr name="Custom Color 22">
      <a:srgbClr val="08A698"/>
    </a:custClr>
    <a:custClr name="Custom Color 23">
      <a:srgbClr val="09BCAD"/>
    </a:custClr>
    <a:custClr name="Custom Color 24">
      <a:srgbClr val="5DE1D9"/>
    </a:custClr>
    <a:custClr name="Custom Color 25">
      <a:srgbClr val="BCFFF3"/>
    </a:custClr>
    <a:custClr name="Custom Color 26">
      <a:srgbClr val="001639"/>
    </a:custClr>
    <a:custClr name="Custom Color 27">
      <a:srgbClr val="174283"/>
    </a:custClr>
    <a:custClr name="Custom Color 28">
      <a:srgbClr val="2463C2"/>
    </a:custClr>
    <a:custClr name="Custom Color 29">
      <a:srgbClr val="629EF9"/>
    </a:custClr>
    <a:custClr name="Custom Color 30">
      <a:srgbClr val="DAF2FF"/>
    </a:custClr>
    <a:custClr name="Custom Color 31">
      <a:srgbClr val="5A3D18"/>
    </a:custClr>
    <a:custClr name="Custom Color 32">
      <a:srgbClr val="84643C"/>
    </a:custClr>
    <a:custClr name="Custom Color 33">
      <a:srgbClr val="AA906E"/>
    </a:custClr>
    <a:custClr name="Custom Color 34">
      <a:srgbClr val="DACAB4"/>
    </a:custClr>
    <a:custClr name="Custom Color 35">
      <a:srgbClr val="F8F2EB"/>
    </a:custClr>
    <a:custClr name="Custom Color 36">
      <a:srgbClr val="393B3F"/>
    </a:custClr>
    <a:custClr name="Custom Color 37">
      <a:srgbClr val="64686D"/>
    </a:custClr>
    <a:custClr name="Custom Color 38">
      <a:srgbClr val="868C93"/>
    </a:custClr>
    <a:custClr name="Custom Color 39">
      <a:srgbClr val="B3B7BC"/>
    </a:custClr>
    <a:custClr name="Custom Color 40">
      <a:srgbClr val="EBEBEB"/>
    </a:custClr>
  </a:custClrLst>
  <a:extLst>
    <a:ext uri="{05A4C25C-085E-4340-85A3-A5531E510DB2}">
      <thm15:themeFamily xmlns:thm15="http://schemas.microsoft.com/office/thememl/2012/main" name="Presentation1" id="{0105F0EA-4864-49DB-9137-E1D42DBFD2E4}" vid="{3D244F96-9D14-4874-B741-158A1F2B5E8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F4EFB9FCCE247B657350B759D5D6E" ma:contentTypeVersion="4" ma:contentTypeDescription="Opprett et nytt dokument." ma:contentTypeScope="" ma:versionID="d496620a902e4f54809f7d7443764163">
  <xsd:schema xmlns:xsd="http://www.w3.org/2001/XMLSchema" xmlns:xs="http://www.w3.org/2001/XMLSchema" xmlns:p="http://schemas.microsoft.com/office/2006/metadata/properties" xmlns:ns2="73e7c26c-2f86-43d1-917d-9e79870e909e" xmlns:ns3="f027e7f9-0a27-4e88-83df-55f49c4403d1" targetNamespace="http://schemas.microsoft.com/office/2006/metadata/properties" ma:root="true" ma:fieldsID="3d9a74c053c1ccc03565b247b38cb94e" ns2:_="" ns3:_="">
    <xsd:import namespace="73e7c26c-2f86-43d1-917d-9e79870e909e"/>
    <xsd:import namespace="f027e7f9-0a27-4e88-83df-55f49c4403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e7c26c-2f86-43d1-917d-9e79870e90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7e7f9-0a27-4e88-83df-55f49c4403d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2A76B6-A72B-4DA5-BEFF-E1CE393BDF4E}">
  <ds:schemaRefs>
    <ds:schemaRef ds:uri="b41a57d1-bc77-49b1-877f-5b44080f9099"/>
    <ds:schemaRef ds:uri="http://purl.org/dc/terms/"/>
    <ds:schemaRef ds:uri="f116a32b-9197-423b-9c3a-07fb1219566d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353B6DF-2343-4AE4-9A20-4FA0C7077C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e7c26c-2f86-43d1-917d-9e79870e909e"/>
    <ds:schemaRef ds:uri="f027e7f9-0a27-4e88-83df-55f49c4403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0183B2-BEAC-44D6-99C6-BA876A145E3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4a57565-6df6-4099-b095-13a7d6f323b2}" enabled="1" method="Privileged" siteId="{7e5d7b0e-4338-4c04-a1b8-5301eba98efc}" removed="0"/>
  <clbl:label id="{c9dc127d-a219-472b-bdfd-f4a91a45b82e}" enabled="1" method="Privileged" siteId="{42a8d3cf-7688-4bf4-b2e4-5f4c7981837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KONGSBERG PowerPoint Template</Template>
  <TotalTime>148</TotalTime>
  <Words>203</Words>
  <Application>Microsoft Office PowerPoint</Application>
  <PresentationFormat>A4 Paper (210x297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Office-tema</vt:lpstr>
      <vt:lpstr>PowerPoint Presentation</vt:lpstr>
    </vt:vector>
  </TitlesOfParts>
  <Company>KONGSBERG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Krumsvik</dc:creator>
  <cp:lastModifiedBy>Hanne Krumsvik</cp:lastModifiedBy>
  <cp:revision>2</cp:revision>
  <dcterms:created xsi:type="dcterms:W3CDTF">2026-06-04T11:33:56Z</dcterms:created>
  <dcterms:modified xsi:type="dcterms:W3CDTF">2026-06-17T12:24:11Z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0x010100D41F4EFB9FCCE247B657350B759D5D6E</vt:lpwstr>
  </property>
  <property fmtid="{D5CDD505-2E9C-101B-9397-08002B2CF9AE}" pid="3" name="MediaServiceImageTags">
    <vt:lpwstr/>
  </property>
  <property fmtid="{D5CDD505-2E9C-101B-9397-08002B2CF9AE}" pid="4" name="Order">
    <vt:lpwstr>11370600.0000000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