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2" r:id="rId4"/>
  </p:sldMasterIdLst>
  <p:notesMasterIdLst>
    <p:notesMasterId r:id="rId12"/>
  </p:notesMasterIdLst>
  <p:sldIdLst>
    <p:sldId id="258" r:id="rId5"/>
    <p:sldId id="287" r:id="rId6"/>
    <p:sldId id="291" r:id="rId7"/>
    <p:sldId id="289" r:id="rId8"/>
    <p:sldId id="292" r:id="rId9"/>
    <p:sldId id="290" r:id="rId10"/>
    <p:sldId id="288" r:id="rId11"/>
  </p:sldIdLst>
  <p:sldSz cx="9144000" cy="5143500" type="screen16x9"/>
  <p:notesSz cx="6858000" cy="9144000"/>
  <p:defaultTextStyle>
    <a:defPPr>
      <a:defRPr lang="nb-NO"/>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08A698"/>
    <a:srgbClr val="999999"/>
    <a:srgbClr val="36A698"/>
    <a:srgbClr val="014A42"/>
    <a:srgbClr val="BFBFBF"/>
    <a:srgbClr val="40404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642" autoAdjust="0"/>
    <p:restoredTop sz="95036" autoAdjust="0"/>
  </p:normalViewPr>
  <p:slideViewPr>
    <p:cSldViewPr snapToGrid="0" showGuides="1">
      <p:cViewPr varScale="1">
        <p:scale>
          <a:sx n="143" d="100"/>
          <a:sy n="143" d="100"/>
        </p:scale>
        <p:origin x="114" y="1488"/>
      </p:cViewPr>
      <p:guideLst>
        <p:guide orient="horz" pos="1620"/>
        <p:guide pos="2880"/>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ssholder for topptekst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b-NO"/>
          </a:p>
        </p:txBody>
      </p:sp>
      <p:sp>
        <p:nvSpPr>
          <p:cNvPr id="3" name="Plassholder for dato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77838F3-3A43-45FD-A1C3-14E37F1B9C90}" type="datetimeFigureOut">
              <a:rPr lang="nb-NO" smtClean="0"/>
              <a:t>19.05.2026</a:t>
            </a:fld>
            <a:endParaRPr lang="nb-NO"/>
          </a:p>
        </p:txBody>
      </p:sp>
      <p:sp>
        <p:nvSpPr>
          <p:cNvPr id="4" name="Plassholder for lysbil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nb-NO"/>
          </a:p>
        </p:txBody>
      </p:sp>
      <p:sp>
        <p:nvSpPr>
          <p:cNvPr id="5" name="Plassholder for nota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
        <p:nvSpPr>
          <p:cNvPr id="6" name="Plassholder for bunnteks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nb-NO"/>
          </a:p>
        </p:txBody>
      </p:sp>
      <p:sp>
        <p:nvSpPr>
          <p:cNvPr id="7" name="Plassholder for lysbilde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DBA6C3A-A3CD-4567-8ECA-9606991824D3}" type="slidenum">
              <a:rPr lang="nb-NO" smtClean="0"/>
              <a:t>‹#›</a:t>
            </a:fld>
            <a:endParaRPr lang="nb-NO"/>
          </a:p>
        </p:txBody>
      </p:sp>
    </p:spTree>
    <p:extLst>
      <p:ext uri="{BB962C8B-B14F-4D97-AF65-F5344CB8AC3E}">
        <p14:creationId xmlns:p14="http://schemas.microsoft.com/office/powerpoint/2010/main" val="4073363156"/>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6.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3.pn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3.pn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3.pn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6.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3.pn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6.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3.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14.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7.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8.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9.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0.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1.jp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2.jp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3.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4.jp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5.jp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6.jp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7.jp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8.jp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9.jp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0.jp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1.jp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2.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33.emf"/><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33.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33.emf"/><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33.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33.emf"/><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33.emf"/><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33.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33.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33.emf"/><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PPP Cover page #1">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DFA48736-8ADD-58CE-0F84-8ED3FC8682DF}"/>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20">
            <a:extLst>
              <a:ext uri="{FF2B5EF4-FFF2-40B4-BE49-F238E27FC236}">
                <a16:creationId xmlns:a16="http://schemas.microsoft.com/office/drawing/2014/main" id="{AD342DA9-4A7D-9EE5-FCA2-2CD1BBF84432}"/>
              </a:ext>
            </a:extLst>
          </p:cNvPr>
          <p:cNvSpPr/>
          <p:nvPr/>
        </p:nvSpPr>
        <p:spPr>
          <a:xfrm rot="5400000">
            <a:off x="1035050" y="-1035050"/>
            <a:ext cx="5143500" cy="7213600"/>
          </a:xfrm>
          <a:prstGeom prst="rect">
            <a:avLst/>
          </a:prstGeom>
          <a:gradFill>
            <a:gsLst>
              <a:gs pos="0">
                <a:schemeClr val="tx1">
                  <a:alpha val="0"/>
                </a:schemeClr>
              </a:gs>
              <a:gs pos="99000">
                <a:schemeClr val="tx1">
                  <a:alpha val="49841"/>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pic>
        <p:nvPicPr>
          <p:cNvPr id="9" name="Picture 1">
            <a:extLst>
              <a:ext uri="{FF2B5EF4-FFF2-40B4-BE49-F238E27FC236}">
                <a16:creationId xmlns:a16="http://schemas.microsoft.com/office/drawing/2014/main" id="{329C666F-1E56-ECCB-6A3A-B6433D35F298}"/>
              </a:ext>
            </a:extLst>
          </p:cNvPr>
          <p:cNvPicPr>
            <a:picLocks noChangeAspect="1"/>
          </p:cNvPicPr>
          <p:nvPr/>
        </p:nvPicPr>
        <p:blipFill>
          <a:blip r:embed="rId3" cstate="print">
            <a:extLst>
              <a:ext uri="{28A0092B-C50C-407E-A947-70E740481C1C}">
                <a14:useLocalDpi xmlns:a14="http://schemas.microsoft.com/office/drawing/2010/main"/>
              </a:ext>
            </a:extLst>
          </a:blip>
          <a:srcRect/>
          <a:stretch/>
        </p:blipFill>
        <p:spPr>
          <a:xfrm>
            <a:off x="8033685" y="271102"/>
            <a:ext cx="788478" cy="790782"/>
          </a:xfrm>
          <a:prstGeom prst="rect">
            <a:avLst/>
          </a:prstGeom>
        </p:spPr>
      </p:pic>
      <p:sp>
        <p:nvSpPr>
          <p:cNvPr id="13" name="TekstSylinder 12">
            <a:extLst>
              <a:ext uri="{FF2B5EF4-FFF2-40B4-BE49-F238E27FC236}">
                <a16:creationId xmlns:a16="http://schemas.microsoft.com/office/drawing/2014/main" id="{96912FF5-6373-2B2F-D443-5C8D5A0D0213}"/>
              </a:ext>
            </a:extLst>
          </p:cNvPr>
          <p:cNvSpPr txBox="1"/>
          <p:nvPr userDrawn="1"/>
        </p:nvSpPr>
        <p:spPr>
          <a:xfrm>
            <a:off x="540000" y="4715290"/>
            <a:ext cx="5023293" cy="240900"/>
          </a:xfrm>
          <a:prstGeom prst="rect">
            <a:avLst/>
          </a:prstGeom>
          <a:noFill/>
        </p:spPr>
        <p:txBody>
          <a:bodyPr wrap="square" lIns="144000" rIns="144000" rtlCol="0">
            <a:spAutoFit/>
          </a:bodyPr>
          <a:lstStyle/>
          <a:p>
            <a:pPr>
              <a:lnSpc>
                <a:spcPct val="110000"/>
              </a:lnSpc>
            </a:pPr>
            <a:r>
              <a:rPr lang="en-GB" sz="450" b="1" i="0" kern="1200" spc="20" baseline="0" dirty="0">
                <a:solidFill>
                  <a:schemeClr val="bg1"/>
                </a:solidFill>
                <a:effectLst/>
                <a:latin typeface="Calibri" panose="020F0502020204030204" pitchFamily="34" charset="0"/>
                <a:ea typeface="+mn-ea"/>
                <a:cs typeface="Calibri" panose="020F0502020204030204" pitchFamily="34" charset="0"/>
              </a:rPr>
              <a:t>KONGSBERG PROPRIETARY:  </a:t>
            </a:r>
            <a:r>
              <a:rPr lang="en-GB" sz="450" b="0" i="0" kern="1200" spc="20" baseline="0" dirty="0">
                <a:solidFill>
                  <a:schemeClr val="bg1"/>
                </a:solidFill>
                <a:effectLst/>
                <a:latin typeface="Calibri" panose="020F0502020204030204" pitchFamily="34" charset="0"/>
                <a:ea typeface="+mn-ea"/>
                <a:cs typeface="Calibri" panose="020F0502020204030204" pitchFamily="34" charset="0"/>
              </a:rPr>
              <a:t>This document contains KONGSBERG information which is proprietary and confidential. Any disclosure, copying, distribution or use is prohibited if not otherwise explicitly agreed with KONGSBERG in writing. Any authorised reproduction in whole or in part, must include this legend. © 2025 KONGSBERG – All rights reserved</a:t>
            </a:r>
            <a:r>
              <a:rPr lang="en-GB" sz="450" b="0" i="0" kern="1200" dirty="0">
                <a:solidFill>
                  <a:schemeClr val="bg1"/>
                </a:solidFill>
                <a:effectLst/>
                <a:latin typeface="Calibri" panose="020F0502020204030204" pitchFamily="34" charset="0"/>
                <a:ea typeface="+mn-ea"/>
                <a:cs typeface="Calibri" panose="020F0502020204030204" pitchFamily="34" charset="0"/>
              </a:rPr>
              <a:t>.</a:t>
            </a:r>
            <a:endParaRPr lang="nb-NO" sz="900" dirty="0">
              <a:solidFill>
                <a:schemeClr val="bg1"/>
              </a:solidFill>
              <a:latin typeface="Calibri" panose="020F0502020204030204" pitchFamily="34" charset="0"/>
              <a:cs typeface="Calibri" panose="020F0502020204030204" pitchFamily="34" charset="0"/>
            </a:endParaRPr>
          </a:p>
        </p:txBody>
      </p:sp>
      <p:pic>
        <p:nvPicPr>
          <p:cNvPr id="14" name="Picture 1">
            <a:extLst>
              <a:ext uri="{FF2B5EF4-FFF2-40B4-BE49-F238E27FC236}">
                <a16:creationId xmlns:a16="http://schemas.microsoft.com/office/drawing/2014/main" id="{F559335F-26BD-5617-8C11-752996272928}"/>
              </a:ext>
            </a:extLst>
          </p:cNvPr>
          <p:cNvPicPr>
            <a:picLocks noChangeAspect="1"/>
          </p:cNvPicPr>
          <p:nvPr userDrawn="1"/>
        </p:nvPicPr>
        <p:blipFill>
          <a:blip r:embed="rId3" cstate="print">
            <a:extLst>
              <a:ext uri="{28A0092B-C50C-407E-A947-70E740481C1C}">
                <a14:useLocalDpi xmlns:a14="http://schemas.microsoft.com/office/drawing/2010/main"/>
              </a:ext>
            </a:extLst>
          </a:blip>
          <a:srcRect/>
          <a:stretch/>
        </p:blipFill>
        <p:spPr>
          <a:xfrm>
            <a:off x="8033685" y="271102"/>
            <a:ext cx="788478" cy="790782"/>
          </a:xfrm>
          <a:prstGeom prst="rect">
            <a:avLst/>
          </a:prstGeom>
        </p:spPr>
      </p:pic>
      <p:pic>
        <p:nvPicPr>
          <p:cNvPr id="10" name="Picture 9" descr="A black background with white text&#10;&#10;AI-generated content may be incorrect.">
            <a:extLst>
              <a:ext uri="{FF2B5EF4-FFF2-40B4-BE49-F238E27FC236}">
                <a16:creationId xmlns:a16="http://schemas.microsoft.com/office/drawing/2014/main" id="{5B29C9C5-8289-A422-390C-0C2449CA9807}"/>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239549" y="1061884"/>
            <a:ext cx="5323744" cy="2764746"/>
          </a:xfrm>
          <a:prstGeom prst="rect">
            <a:avLst/>
          </a:prstGeom>
        </p:spPr>
      </p:pic>
    </p:spTree>
    <p:extLst>
      <p:ext uri="{BB962C8B-B14F-4D97-AF65-F5344CB8AC3E}">
        <p14:creationId xmlns:p14="http://schemas.microsoft.com/office/powerpoint/2010/main" val="24274886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_PPP Cover page #1">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DFA48736-8ADD-58CE-0F84-8ED3FC8682DF}"/>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1">
            <a:extLst>
              <a:ext uri="{FF2B5EF4-FFF2-40B4-BE49-F238E27FC236}">
                <a16:creationId xmlns:a16="http://schemas.microsoft.com/office/drawing/2014/main" id="{329C666F-1E56-ECCB-6A3A-B6433D35F298}"/>
              </a:ext>
            </a:extLst>
          </p:cNvPr>
          <p:cNvPicPr>
            <a:picLocks noChangeAspect="1"/>
          </p:cNvPicPr>
          <p:nvPr/>
        </p:nvPicPr>
        <p:blipFill>
          <a:blip r:embed="rId3" cstate="print">
            <a:extLst>
              <a:ext uri="{28A0092B-C50C-407E-A947-70E740481C1C}">
                <a14:useLocalDpi xmlns:a14="http://schemas.microsoft.com/office/drawing/2010/main"/>
              </a:ext>
            </a:extLst>
          </a:blip>
          <a:srcRect/>
          <a:stretch/>
        </p:blipFill>
        <p:spPr>
          <a:xfrm>
            <a:off x="8033685" y="271102"/>
            <a:ext cx="788478" cy="790782"/>
          </a:xfrm>
          <a:prstGeom prst="rect">
            <a:avLst/>
          </a:prstGeom>
        </p:spPr>
      </p:pic>
      <p:sp>
        <p:nvSpPr>
          <p:cNvPr id="13" name="TekstSylinder 12">
            <a:extLst>
              <a:ext uri="{FF2B5EF4-FFF2-40B4-BE49-F238E27FC236}">
                <a16:creationId xmlns:a16="http://schemas.microsoft.com/office/drawing/2014/main" id="{96912FF5-6373-2B2F-D443-5C8D5A0D0213}"/>
              </a:ext>
            </a:extLst>
          </p:cNvPr>
          <p:cNvSpPr txBox="1"/>
          <p:nvPr userDrawn="1"/>
        </p:nvSpPr>
        <p:spPr>
          <a:xfrm>
            <a:off x="540000" y="4715290"/>
            <a:ext cx="5023293" cy="240900"/>
          </a:xfrm>
          <a:prstGeom prst="rect">
            <a:avLst/>
          </a:prstGeom>
          <a:noFill/>
        </p:spPr>
        <p:txBody>
          <a:bodyPr wrap="square" lIns="144000" rIns="144000" rtlCol="0">
            <a:spAutoFit/>
          </a:bodyPr>
          <a:lstStyle/>
          <a:p>
            <a:pPr>
              <a:lnSpc>
                <a:spcPct val="110000"/>
              </a:lnSpc>
            </a:pPr>
            <a:r>
              <a:rPr lang="en-GB" sz="450" b="1" i="0" kern="1200" spc="20" baseline="0" dirty="0">
                <a:solidFill>
                  <a:schemeClr val="bg1"/>
                </a:solidFill>
                <a:effectLst/>
                <a:latin typeface="Calibri" panose="020F0502020204030204" pitchFamily="34" charset="0"/>
                <a:ea typeface="+mn-ea"/>
                <a:cs typeface="Calibri" panose="020F0502020204030204" pitchFamily="34" charset="0"/>
              </a:rPr>
              <a:t>KONGSBERG PROPRIETARY:  </a:t>
            </a:r>
            <a:r>
              <a:rPr lang="en-GB" sz="450" b="0" i="0" kern="1200" spc="20" baseline="0" dirty="0">
                <a:solidFill>
                  <a:schemeClr val="bg1"/>
                </a:solidFill>
                <a:effectLst/>
                <a:latin typeface="Calibri" panose="020F0502020204030204" pitchFamily="34" charset="0"/>
                <a:ea typeface="+mn-ea"/>
                <a:cs typeface="Calibri" panose="020F0502020204030204" pitchFamily="34" charset="0"/>
              </a:rPr>
              <a:t>This document contains KONGSBERG information which is proprietary and confidential. Any disclosure, copying, distribution or use is prohibited if not otherwise explicitly agreed with KONGSBERG in writing. Any authorised reproduction in whole or in part, must include this legend. © 2025 KONGSBERG – All rights reserved</a:t>
            </a:r>
            <a:r>
              <a:rPr lang="en-GB" sz="450" b="0" i="0" kern="1200" dirty="0">
                <a:solidFill>
                  <a:schemeClr val="bg1"/>
                </a:solidFill>
                <a:effectLst/>
                <a:latin typeface="Calibri" panose="020F0502020204030204" pitchFamily="34" charset="0"/>
                <a:ea typeface="+mn-ea"/>
                <a:cs typeface="Calibri" panose="020F0502020204030204" pitchFamily="34" charset="0"/>
              </a:rPr>
              <a:t>.</a:t>
            </a:r>
            <a:endParaRPr lang="nb-NO" sz="900" dirty="0">
              <a:solidFill>
                <a:schemeClr val="bg1"/>
              </a:solidFill>
              <a:latin typeface="Calibri" panose="020F0502020204030204" pitchFamily="34" charset="0"/>
              <a:cs typeface="Calibri" panose="020F0502020204030204" pitchFamily="34" charset="0"/>
            </a:endParaRPr>
          </a:p>
        </p:txBody>
      </p:sp>
      <p:pic>
        <p:nvPicPr>
          <p:cNvPr id="14" name="Picture 1">
            <a:extLst>
              <a:ext uri="{FF2B5EF4-FFF2-40B4-BE49-F238E27FC236}">
                <a16:creationId xmlns:a16="http://schemas.microsoft.com/office/drawing/2014/main" id="{F559335F-26BD-5617-8C11-752996272928}"/>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8033686" y="271102"/>
            <a:ext cx="788476" cy="790782"/>
          </a:xfrm>
          <a:prstGeom prst="rect">
            <a:avLst/>
          </a:prstGeom>
        </p:spPr>
      </p:pic>
      <p:sp>
        <p:nvSpPr>
          <p:cNvPr id="17" name="TekstSylinder 16">
            <a:extLst>
              <a:ext uri="{FF2B5EF4-FFF2-40B4-BE49-F238E27FC236}">
                <a16:creationId xmlns:a16="http://schemas.microsoft.com/office/drawing/2014/main" id="{DD6A5B14-3E71-1FE9-217D-2DEFA276BECA}"/>
              </a:ext>
            </a:extLst>
          </p:cNvPr>
          <p:cNvSpPr txBox="1"/>
          <p:nvPr userDrawn="1"/>
        </p:nvSpPr>
        <p:spPr>
          <a:xfrm>
            <a:off x="72000" y="58834"/>
            <a:ext cx="818404" cy="200055"/>
          </a:xfrm>
          <a:prstGeom prst="rect">
            <a:avLst/>
          </a:prstGeom>
          <a:noFill/>
        </p:spPr>
        <p:txBody>
          <a:bodyPr wrap="square" rtlCol="0">
            <a:spAutoFit/>
          </a:bodyPr>
          <a:lstStyle/>
          <a:p>
            <a:pPr algn="r"/>
            <a:r>
              <a:rPr lang="nb-NO" sz="700" b="1" cap="all" baseline="0" dirty="0">
                <a:solidFill>
                  <a:schemeClr val="bg1">
                    <a:lumMod val="65000"/>
                  </a:schemeClr>
                </a:solidFill>
              </a:rPr>
              <a:t>CUI</a:t>
            </a:r>
          </a:p>
        </p:txBody>
      </p:sp>
      <p:pic>
        <p:nvPicPr>
          <p:cNvPr id="10" name="Picture 9" descr="A black background with white text&#10;&#10;AI-generated content may be incorrect.">
            <a:extLst>
              <a:ext uri="{FF2B5EF4-FFF2-40B4-BE49-F238E27FC236}">
                <a16:creationId xmlns:a16="http://schemas.microsoft.com/office/drawing/2014/main" id="{5B29C9C5-8289-A422-390C-0C2449CA9807}"/>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239549" y="1061884"/>
            <a:ext cx="5323744" cy="2764746"/>
          </a:xfrm>
          <a:prstGeom prst="rect">
            <a:avLst/>
          </a:prstGeom>
        </p:spPr>
      </p:pic>
    </p:spTree>
    <p:extLst>
      <p:ext uri="{BB962C8B-B14F-4D97-AF65-F5344CB8AC3E}">
        <p14:creationId xmlns:p14="http://schemas.microsoft.com/office/powerpoint/2010/main" val="29298535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_PPP Cover page #1">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DFA48736-8ADD-58CE-0F84-8ED3FC8682DF}"/>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20">
            <a:extLst>
              <a:ext uri="{FF2B5EF4-FFF2-40B4-BE49-F238E27FC236}">
                <a16:creationId xmlns:a16="http://schemas.microsoft.com/office/drawing/2014/main" id="{AD342DA9-4A7D-9EE5-FCA2-2CD1BBF84432}"/>
              </a:ext>
            </a:extLst>
          </p:cNvPr>
          <p:cNvSpPr/>
          <p:nvPr/>
        </p:nvSpPr>
        <p:spPr>
          <a:xfrm rot="5400000">
            <a:off x="1035050" y="-1035050"/>
            <a:ext cx="5143500" cy="7213600"/>
          </a:xfrm>
          <a:prstGeom prst="rect">
            <a:avLst/>
          </a:prstGeom>
          <a:gradFill>
            <a:gsLst>
              <a:gs pos="0">
                <a:schemeClr val="tx1">
                  <a:alpha val="0"/>
                </a:schemeClr>
              </a:gs>
              <a:gs pos="99000">
                <a:schemeClr val="tx1">
                  <a:alpha val="49841"/>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pic>
        <p:nvPicPr>
          <p:cNvPr id="9" name="Picture 1">
            <a:extLst>
              <a:ext uri="{FF2B5EF4-FFF2-40B4-BE49-F238E27FC236}">
                <a16:creationId xmlns:a16="http://schemas.microsoft.com/office/drawing/2014/main" id="{329C666F-1E56-ECCB-6A3A-B6433D35F298}"/>
              </a:ext>
            </a:extLst>
          </p:cNvPr>
          <p:cNvPicPr>
            <a:picLocks noChangeAspect="1"/>
          </p:cNvPicPr>
          <p:nvPr/>
        </p:nvPicPr>
        <p:blipFill>
          <a:blip r:embed="rId3" cstate="print">
            <a:extLst>
              <a:ext uri="{28A0092B-C50C-407E-A947-70E740481C1C}">
                <a14:useLocalDpi xmlns:a14="http://schemas.microsoft.com/office/drawing/2010/main"/>
              </a:ext>
            </a:extLst>
          </a:blip>
          <a:srcRect/>
          <a:stretch/>
        </p:blipFill>
        <p:spPr>
          <a:xfrm>
            <a:off x="8033685" y="271102"/>
            <a:ext cx="788478" cy="790782"/>
          </a:xfrm>
          <a:prstGeom prst="rect">
            <a:avLst/>
          </a:prstGeom>
        </p:spPr>
      </p:pic>
      <p:sp>
        <p:nvSpPr>
          <p:cNvPr id="13" name="TekstSylinder 12">
            <a:extLst>
              <a:ext uri="{FF2B5EF4-FFF2-40B4-BE49-F238E27FC236}">
                <a16:creationId xmlns:a16="http://schemas.microsoft.com/office/drawing/2014/main" id="{96912FF5-6373-2B2F-D443-5C8D5A0D0213}"/>
              </a:ext>
            </a:extLst>
          </p:cNvPr>
          <p:cNvSpPr txBox="1"/>
          <p:nvPr userDrawn="1"/>
        </p:nvSpPr>
        <p:spPr>
          <a:xfrm>
            <a:off x="540000" y="4715290"/>
            <a:ext cx="5023293" cy="240900"/>
          </a:xfrm>
          <a:prstGeom prst="rect">
            <a:avLst/>
          </a:prstGeom>
          <a:noFill/>
        </p:spPr>
        <p:txBody>
          <a:bodyPr wrap="square" lIns="144000" rIns="144000" rtlCol="0">
            <a:spAutoFit/>
          </a:bodyPr>
          <a:lstStyle/>
          <a:p>
            <a:pPr>
              <a:lnSpc>
                <a:spcPct val="110000"/>
              </a:lnSpc>
            </a:pPr>
            <a:r>
              <a:rPr lang="en-GB" sz="450" b="1" i="0" kern="1200" spc="20" baseline="0" dirty="0">
                <a:solidFill>
                  <a:schemeClr val="bg1"/>
                </a:solidFill>
                <a:effectLst/>
                <a:latin typeface="Calibri" panose="020F0502020204030204" pitchFamily="34" charset="0"/>
                <a:ea typeface="+mn-ea"/>
                <a:cs typeface="Calibri" panose="020F0502020204030204" pitchFamily="34" charset="0"/>
              </a:rPr>
              <a:t>KONGSBERG PROPRIETARY:  </a:t>
            </a:r>
            <a:r>
              <a:rPr lang="en-GB" sz="450" b="0" i="0" kern="1200" spc="20" baseline="0" dirty="0">
                <a:solidFill>
                  <a:schemeClr val="bg1"/>
                </a:solidFill>
                <a:effectLst/>
                <a:latin typeface="Calibri" panose="020F0502020204030204" pitchFamily="34" charset="0"/>
                <a:ea typeface="+mn-ea"/>
                <a:cs typeface="Calibri" panose="020F0502020204030204" pitchFamily="34" charset="0"/>
              </a:rPr>
              <a:t>This document contains KONGSBERG information which is proprietary and confidential. Any disclosure, copying, distribution or use is prohibited if not otherwise explicitly agreed with KONGSBERG in writing. Any authorised reproduction in whole or in part, must include this legend. © 2025 KONGSBERG – All rights reserved</a:t>
            </a:r>
            <a:r>
              <a:rPr lang="en-GB" sz="450" b="0" i="0" kern="1200" dirty="0">
                <a:solidFill>
                  <a:schemeClr val="bg1"/>
                </a:solidFill>
                <a:effectLst/>
                <a:latin typeface="Calibri" panose="020F0502020204030204" pitchFamily="34" charset="0"/>
                <a:ea typeface="+mn-ea"/>
                <a:cs typeface="Calibri" panose="020F0502020204030204" pitchFamily="34" charset="0"/>
              </a:rPr>
              <a:t>.</a:t>
            </a:r>
            <a:endParaRPr lang="nb-NO" sz="900" dirty="0">
              <a:solidFill>
                <a:schemeClr val="bg1"/>
              </a:solidFill>
              <a:latin typeface="Calibri" panose="020F0502020204030204" pitchFamily="34" charset="0"/>
              <a:cs typeface="Calibri" panose="020F0502020204030204" pitchFamily="34" charset="0"/>
            </a:endParaRPr>
          </a:p>
        </p:txBody>
      </p:sp>
      <p:pic>
        <p:nvPicPr>
          <p:cNvPr id="14" name="Picture 1">
            <a:extLst>
              <a:ext uri="{FF2B5EF4-FFF2-40B4-BE49-F238E27FC236}">
                <a16:creationId xmlns:a16="http://schemas.microsoft.com/office/drawing/2014/main" id="{F559335F-26BD-5617-8C11-752996272928}"/>
              </a:ext>
            </a:extLst>
          </p:cNvPr>
          <p:cNvPicPr>
            <a:picLocks noChangeAspect="1"/>
          </p:cNvPicPr>
          <p:nvPr userDrawn="1"/>
        </p:nvPicPr>
        <p:blipFill>
          <a:blip r:embed="rId3" cstate="print">
            <a:extLst>
              <a:ext uri="{28A0092B-C50C-407E-A947-70E740481C1C}">
                <a14:useLocalDpi xmlns:a14="http://schemas.microsoft.com/office/drawing/2010/main"/>
              </a:ext>
            </a:extLst>
          </a:blip>
          <a:srcRect/>
          <a:stretch/>
        </p:blipFill>
        <p:spPr>
          <a:xfrm>
            <a:off x="8033685" y="271102"/>
            <a:ext cx="788478" cy="790782"/>
          </a:xfrm>
          <a:prstGeom prst="rect">
            <a:avLst/>
          </a:prstGeom>
        </p:spPr>
      </p:pic>
      <p:pic>
        <p:nvPicPr>
          <p:cNvPr id="10" name="Picture 9" descr="A black background with white text&#10;&#10;AI-generated content may be incorrect.">
            <a:extLst>
              <a:ext uri="{FF2B5EF4-FFF2-40B4-BE49-F238E27FC236}">
                <a16:creationId xmlns:a16="http://schemas.microsoft.com/office/drawing/2014/main" id="{5B29C9C5-8289-A422-390C-0C2449CA9807}"/>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239549" y="1061884"/>
            <a:ext cx="5323744" cy="2764746"/>
          </a:xfrm>
          <a:prstGeom prst="rect">
            <a:avLst/>
          </a:prstGeom>
        </p:spPr>
      </p:pic>
    </p:spTree>
    <p:extLst>
      <p:ext uri="{BB962C8B-B14F-4D97-AF65-F5344CB8AC3E}">
        <p14:creationId xmlns:p14="http://schemas.microsoft.com/office/powerpoint/2010/main" val="32765444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PPP Cover page #2">
    <p:spTree>
      <p:nvGrpSpPr>
        <p:cNvPr id="1" name=""/>
        <p:cNvGrpSpPr/>
        <p:nvPr/>
      </p:nvGrpSpPr>
      <p:grpSpPr>
        <a:xfrm>
          <a:off x="0" y="0"/>
          <a:ext cx="0" cy="0"/>
          <a:chOff x="0" y="0"/>
          <a:chExt cx="0" cy="0"/>
        </a:xfrm>
      </p:grpSpPr>
      <p:pic>
        <p:nvPicPr>
          <p:cNvPr id="8" name="Picture 2">
            <a:extLst>
              <a:ext uri="{FF2B5EF4-FFF2-40B4-BE49-F238E27FC236}">
                <a16:creationId xmlns:a16="http://schemas.microsoft.com/office/drawing/2014/main" id="{7FB6E54C-59A4-4644-3003-2D608FD7298E}"/>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t="274" b="274"/>
          <a:stretch/>
        </p:blipFill>
        <p:spPr bwMode="auto">
          <a:xfrm>
            <a:off x="0" y="0"/>
            <a:ext cx="9194398" cy="5143501"/>
          </a:xfrm>
          <a:prstGeom prst="rect">
            <a:avLst/>
          </a:prstGeom>
          <a:noFill/>
          <a:extLst>
            <a:ext uri="{909E8E84-426E-40DD-AFC4-6F175D3DCCD1}">
              <a14:hiddenFill xmlns:a14="http://schemas.microsoft.com/office/drawing/2010/main">
                <a:solidFill>
                  <a:srgbClr val="FFFFFF"/>
                </a:solidFill>
              </a14:hiddenFill>
            </a:ext>
          </a:extLst>
        </p:spPr>
      </p:pic>
      <p:sp>
        <p:nvSpPr>
          <p:cNvPr id="16" name="Rectangle 20">
            <a:extLst>
              <a:ext uri="{FF2B5EF4-FFF2-40B4-BE49-F238E27FC236}">
                <a16:creationId xmlns:a16="http://schemas.microsoft.com/office/drawing/2014/main" id="{9A46C30F-F2F3-DDD1-0E04-9EFBF3D9AD30}"/>
              </a:ext>
            </a:extLst>
          </p:cNvPr>
          <p:cNvSpPr/>
          <p:nvPr userDrawn="1"/>
        </p:nvSpPr>
        <p:spPr>
          <a:xfrm rot="5400000">
            <a:off x="-60104" y="60103"/>
            <a:ext cx="5143500" cy="5023293"/>
          </a:xfrm>
          <a:prstGeom prst="rect">
            <a:avLst/>
          </a:prstGeom>
          <a:gradFill>
            <a:gsLst>
              <a:gs pos="0">
                <a:schemeClr val="tx1">
                  <a:alpha val="0"/>
                </a:schemeClr>
              </a:gs>
              <a:gs pos="99000">
                <a:schemeClr val="tx1">
                  <a:alpha val="49841"/>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pic>
        <p:nvPicPr>
          <p:cNvPr id="9" name="Picture 1">
            <a:extLst>
              <a:ext uri="{FF2B5EF4-FFF2-40B4-BE49-F238E27FC236}">
                <a16:creationId xmlns:a16="http://schemas.microsoft.com/office/drawing/2014/main" id="{329C666F-1E56-ECCB-6A3A-B6433D35F298}"/>
              </a:ext>
            </a:extLst>
          </p:cNvPr>
          <p:cNvPicPr>
            <a:picLocks noChangeAspect="1"/>
          </p:cNvPicPr>
          <p:nvPr/>
        </p:nvPicPr>
        <p:blipFill>
          <a:blip r:embed="rId3" cstate="print">
            <a:extLst>
              <a:ext uri="{28A0092B-C50C-407E-A947-70E740481C1C}">
                <a14:useLocalDpi xmlns:a14="http://schemas.microsoft.com/office/drawing/2010/main"/>
              </a:ext>
            </a:extLst>
          </a:blip>
          <a:srcRect/>
          <a:stretch/>
        </p:blipFill>
        <p:spPr>
          <a:xfrm>
            <a:off x="8033685" y="271102"/>
            <a:ext cx="788478" cy="790782"/>
          </a:xfrm>
          <a:prstGeom prst="rect">
            <a:avLst/>
          </a:prstGeom>
        </p:spPr>
      </p:pic>
      <p:pic>
        <p:nvPicPr>
          <p:cNvPr id="13" name="Picture 1">
            <a:extLst>
              <a:ext uri="{FF2B5EF4-FFF2-40B4-BE49-F238E27FC236}">
                <a16:creationId xmlns:a16="http://schemas.microsoft.com/office/drawing/2014/main" id="{11DD4871-A904-5989-70E3-37ABB09787DF}"/>
              </a:ext>
            </a:extLst>
          </p:cNvPr>
          <p:cNvPicPr>
            <a:picLocks noChangeAspect="1"/>
          </p:cNvPicPr>
          <p:nvPr userDrawn="1"/>
        </p:nvPicPr>
        <p:blipFill>
          <a:blip r:embed="rId3" cstate="print">
            <a:extLst>
              <a:ext uri="{28A0092B-C50C-407E-A947-70E740481C1C}">
                <a14:useLocalDpi xmlns:a14="http://schemas.microsoft.com/office/drawing/2010/main"/>
              </a:ext>
            </a:extLst>
          </a:blip>
          <a:srcRect/>
          <a:stretch/>
        </p:blipFill>
        <p:spPr>
          <a:xfrm>
            <a:off x="8033685" y="271102"/>
            <a:ext cx="788478" cy="790782"/>
          </a:xfrm>
          <a:prstGeom prst="rect">
            <a:avLst/>
          </a:prstGeom>
        </p:spPr>
      </p:pic>
      <p:sp>
        <p:nvSpPr>
          <p:cNvPr id="14" name="TekstSylinder 12">
            <a:extLst>
              <a:ext uri="{FF2B5EF4-FFF2-40B4-BE49-F238E27FC236}">
                <a16:creationId xmlns:a16="http://schemas.microsoft.com/office/drawing/2014/main" id="{048142D2-61D5-C042-B66E-374F70B5598E}"/>
              </a:ext>
            </a:extLst>
          </p:cNvPr>
          <p:cNvSpPr txBox="1"/>
          <p:nvPr userDrawn="1"/>
        </p:nvSpPr>
        <p:spPr>
          <a:xfrm>
            <a:off x="540000" y="4715290"/>
            <a:ext cx="5023293" cy="240900"/>
          </a:xfrm>
          <a:prstGeom prst="rect">
            <a:avLst/>
          </a:prstGeom>
          <a:noFill/>
        </p:spPr>
        <p:txBody>
          <a:bodyPr wrap="square" lIns="144000" rIns="144000" rtlCol="0">
            <a:spAutoFit/>
          </a:bodyPr>
          <a:lstStyle/>
          <a:p>
            <a:pPr>
              <a:lnSpc>
                <a:spcPct val="110000"/>
              </a:lnSpc>
            </a:pPr>
            <a:r>
              <a:rPr lang="en-GB" sz="450" b="1" i="0" kern="1200" spc="20" baseline="0" dirty="0">
                <a:solidFill>
                  <a:schemeClr val="bg1"/>
                </a:solidFill>
                <a:effectLst/>
                <a:latin typeface="Calibri" panose="020F0502020204030204" pitchFamily="34" charset="0"/>
                <a:ea typeface="+mn-ea"/>
                <a:cs typeface="Calibri" panose="020F0502020204030204" pitchFamily="34" charset="0"/>
              </a:rPr>
              <a:t>KONGSBERG PROPRIETARY:  </a:t>
            </a:r>
            <a:r>
              <a:rPr lang="en-GB" sz="450" b="0" i="0" kern="1200" spc="20" baseline="0" dirty="0">
                <a:solidFill>
                  <a:schemeClr val="bg1"/>
                </a:solidFill>
                <a:effectLst/>
                <a:latin typeface="Calibri" panose="020F0502020204030204" pitchFamily="34" charset="0"/>
                <a:ea typeface="+mn-ea"/>
                <a:cs typeface="Calibri" panose="020F0502020204030204" pitchFamily="34" charset="0"/>
              </a:rPr>
              <a:t>This document contains KONGSBERG information which is proprietary and confidential. Any disclosure, copying, distribution or use is prohibited if not otherwise explicitly agreed with KONGSBERG in writing. Any authorised reproduction in whole or in part, must include this legend. © 2025 KONGSBERG – All rights reserved</a:t>
            </a:r>
            <a:r>
              <a:rPr lang="en-GB" sz="450" b="0" i="0" kern="1200" dirty="0">
                <a:solidFill>
                  <a:schemeClr val="bg1"/>
                </a:solidFill>
                <a:effectLst/>
                <a:latin typeface="Calibri" panose="020F0502020204030204" pitchFamily="34" charset="0"/>
                <a:ea typeface="+mn-ea"/>
                <a:cs typeface="Calibri" panose="020F0502020204030204" pitchFamily="34" charset="0"/>
              </a:rPr>
              <a:t>.</a:t>
            </a:r>
            <a:endParaRPr lang="nb-NO" sz="900" dirty="0">
              <a:solidFill>
                <a:schemeClr val="bg1"/>
              </a:solidFill>
              <a:latin typeface="Calibri" panose="020F0502020204030204" pitchFamily="34" charset="0"/>
              <a:cs typeface="Calibri" panose="020F0502020204030204" pitchFamily="34" charset="0"/>
            </a:endParaRPr>
          </a:p>
        </p:txBody>
      </p:sp>
      <p:pic>
        <p:nvPicPr>
          <p:cNvPr id="2" name="Picture 1" descr="A black background with white text&#10;&#10;AI-generated content may be incorrect.">
            <a:extLst>
              <a:ext uri="{FF2B5EF4-FFF2-40B4-BE49-F238E27FC236}">
                <a16:creationId xmlns:a16="http://schemas.microsoft.com/office/drawing/2014/main" id="{DEA36B6E-EDC4-5B6D-3050-15F0F875C4D3}"/>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239549" y="1061884"/>
            <a:ext cx="5323744" cy="2764746"/>
          </a:xfrm>
          <a:prstGeom prst="rect">
            <a:avLst/>
          </a:prstGeom>
        </p:spPr>
      </p:pic>
    </p:spTree>
    <p:extLst>
      <p:ext uri="{BB962C8B-B14F-4D97-AF65-F5344CB8AC3E}">
        <p14:creationId xmlns:p14="http://schemas.microsoft.com/office/powerpoint/2010/main" val="3173917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PPP Cover page #3">
    <p:spTree>
      <p:nvGrpSpPr>
        <p:cNvPr id="1" name=""/>
        <p:cNvGrpSpPr/>
        <p:nvPr/>
      </p:nvGrpSpPr>
      <p:grpSpPr>
        <a:xfrm>
          <a:off x="0" y="0"/>
          <a:ext cx="0" cy="0"/>
          <a:chOff x="0" y="0"/>
          <a:chExt cx="0" cy="0"/>
        </a:xfrm>
      </p:grpSpPr>
      <p:sp>
        <p:nvSpPr>
          <p:cNvPr id="5" name="Plassholder for lysbildenummer 4">
            <a:extLst>
              <a:ext uri="{FF2B5EF4-FFF2-40B4-BE49-F238E27FC236}">
                <a16:creationId xmlns:a16="http://schemas.microsoft.com/office/drawing/2014/main" id="{A9586E45-4B2C-B334-E6BC-764631366E50}"/>
              </a:ext>
            </a:extLst>
          </p:cNvPr>
          <p:cNvSpPr>
            <a:spLocks noGrp="1"/>
          </p:cNvSpPr>
          <p:nvPr>
            <p:ph type="sldNum" sz="quarter" idx="12"/>
          </p:nvPr>
        </p:nvSpPr>
        <p:spPr/>
        <p:txBody>
          <a:bodyPr/>
          <a:lstStyle/>
          <a:p>
            <a:fld id="{75567799-16DF-41EB-91D4-5F77DECB4B9E}" type="slidenum">
              <a:rPr lang="nb-NO" smtClean="0"/>
              <a:pPr/>
              <a:t>‹#›</a:t>
            </a:fld>
            <a:endParaRPr lang="nb-NO"/>
          </a:p>
        </p:txBody>
      </p:sp>
      <p:sp>
        <p:nvSpPr>
          <p:cNvPr id="6" name="Rectangle 20">
            <a:extLst>
              <a:ext uri="{FF2B5EF4-FFF2-40B4-BE49-F238E27FC236}">
                <a16:creationId xmlns:a16="http://schemas.microsoft.com/office/drawing/2014/main" id="{AD342DA9-4A7D-9EE5-FCA2-2CD1BBF84432}"/>
              </a:ext>
            </a:extLst>
          </p:cNvPr>
          <p:cNvSpPr/>
          <p:nvPr/>
        </p:nvSpPr>
        <p:spPr>
          <a:xfrm rot="5400000">
            <a:off x="1035050" y="-1035050"/>
            <a:ext cx="5143500" cy="7213600"/>
          </a:xfrm>
          <a:prstGeom prst="rect">
            <a:avLst/>
          </a:prstGeom>
          <a:gradFill>
            <a:gsLst>
              <a:gs pos="0">
                <a:schemeClr val="tx1">
                  <a:alpha val="0"/>
                </a:schemeClr>
              </a:gs>
              <a:gs pos="99000">
                <a:schemeClr val="tx1">
                  <a:alpha val="49841"/>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7" name="TextBox 12">
            <a:extLst>
              <a:ext uri="{FF2B5EF4-FFF2-40B4-BE49-F238E27FC236}">
                <a16:creationId xmlns:a16="http://schemas.microsoft.com/office/drawing/2014/main" id="{D56AD5A2-52CC-1392-AF85-17F772D47B5B}"/>
              </a:ext>
            </a:extLst>
          </p:cNvPr>
          <p:cNvSpPr txBox="1"/>
          <p:nvPr/>
        </p:nvSpPr>
        <p:spPr>
          <a:xfrm>
            <a:off x="540000" y="1264614"/>
            <a:ext cx="4852737" cy="2252924"/>
          </a:xfrm>
          <a:prstGeom prst="rect">
            <a:avLst/>
          </a:prstGeom>
          <a:noFill/>
        </p:spPr>
        <p:txBody>
          <a:bodyPr wrap="square" rtlCol="0">
            <a:spAutoFit/>
          </a:bodyPr>
          <a:lstStyle/>
          <a:p>
            <a:pPr>
              <a:lnSpc>
                <a:spcPct val="90000"/>
              </a:lnSpc>
            </a:pPr>
            <a:r>
              <a:rPr lang="nb-NO" sz="5200" b="1" dirty="0">
                <a:solidFill>
                  <a:schemeClr val="bg1"/>
                </a:solidFill>
                <a:latin typeface="Calibri" panose="020F0502020204030204" pitchFamily="34" charset="0"/>
                <a:cs typeface="Calibri" panose="020F0502020204030204" pitchFamily="34" charset="0"/>
              </a:rPr>
              <a:t>Pro</a:t>
            </a:r>
            <a:r>
              <a:rPr lang="nb-NO" sz="5200" b="1" dirty="0">
                <a:solidFill>
                  <a:schemeClr val="accent5"/>
                </a:solidFill>
                <a:latin typeface="Calibri" panose="020F0502020204030204" pitchFamily="34" charset="0"/>
                <a:cs typeface="Calibri" panose="020F0502020204030204" pitchFamily="34" charset="0"/>
              </a:rPr>
              <a:t>tech</a:t>
            </a:r>
            <a:r>
              <a:rPr lang="nb-NO" sz="5200" b="1" dirty="0">
                <a:solidFill>
                  <a:schemeClr val="bg1"/>
                </a:solidFill>
                <a:latin typeface="Calibri" panose="020F0502020204030204" pitchFamily="34" charset="0"/>
                <a:cs typeface="Calibri" panose="020F0502020204030204" pitchFamily="34" charset="0"/>
              </a:rPr>
              <a:t>ting</a:t>
            </a:r>
          </a:p>
          <a:p>
            <a:pPr>
              <a:lnSpc>
                <a:spcPct val="90000"/>
              </a:lnSpc>
            </a:pPr>
            <a:r>
              <a:rPr lang="nb-NO" sz="5200" b="1" dirty="0">
                <a:solidFill>
                  <a:schemeClr val="bg1"/>
                </a:solidFill>
                <a:latin typeface="Calibri" panose="020F0502020204030204" pitchFamily="34" charset="0"/>
                <a:cs typeface="Calibri" panose="020F0502020204030204" pitchFamily="34" charset="0"/>
              </a:rPr>
              <a:t>people</a:t>
            </a:r>
          </a:p>
          <a:p>
            <a:pPr>
              <a:lnSpc>
                <a:spcPct val="90000"/>
              </a:lnSpc>
            </a:pPr>
            <a:r>
              <a:rPr lang="nb-NO" sz="5200" b="1" dirty="0">
                <a:solidFill>
                  <a:schemeClr val="bg1"/>
                </a:solidFill>
                <a:latin typeface="Calibri" panose="020F0502020204030204" pitchFamily="34" charset="0"/>
                <a:cs typeface="Calibri" panose="020F0502020204030204" pitchFamily="34" charset="0"/>
              </a:rPr>
              <a:t>and planet</a:t>
            </a:r>
          </a:p>
        </p:txBody>
      </p:sp>
      <p:pic>
        <p:nvPicPr>
          <p:cNvPr id="9" name="Picture 1">
            <a:extLst>
              <a:ext uri="{FF2B5EF4-FFF2-40B4-BE49-F238E27FC236}">
                <a16:creationId xmlns:a16="http://schemas.microsoft.com/office/drawing/2014/main" id="{329C666F-1E56-ECCB-6A3A-B6433D35F298}"/>
              </a:ext>
            </a:extLst>
          </p:cNvPr>
          <p:cNvPicPr>
            <a:picLocks noChangeAspect="1"/>
          </p:cNvPicPr>
          <p:nvPr/>
        </p:nvPicPr>
        <p:blipFill>
          <a:blip r:embed="rId2" cstate="print">
            <a:extLst>
              <a:ext uri="{28A0092B-C50C-407E-A947-70E740481C1C}">
                <a14:useLocalDpi xmlns:a14="http://schemas.microsoft.com/office/drawing/2010/main"/>
              </a:ext>
            </a:extLst>
          </a:blip>
          <a:srcRect/>
          <a:stretch/>
        </p:blipFill>
        <p:spPr>
          <a:xfrm>
            <a:off x="8033685" y="271102"/>
            <a:ext cx="788478" cy="790782"/>
          </a:xfrm>
          <a:prstGeom prst="rect">
            <a:avLst/>
          </a:prstGeom>
        </p:spPr>
      </p:pic>
      <p:sp>
        <p:nvSpPr>
          <p:cNvPr id="4" name="TekstSylinder 12">
            <a:extLst>
              <a:ext uri="{FF2B5EF4-FFF2-40B4-BE49-F238E27FC236}">
                <a16:creationId xmlns:a16="http://schemas.microsoft.com/office/drawing/2014/main" id="{FD19F435-8549-F7FA-B0E4-552476E030D2}"/>
              </a:ext>
            </a:extLst>
          </p:cNvPr>
          <p:cNvSpPr txBox="1"/>
          <p:nvPr/>
        </p:nvSpPr>
        <p:spPr>
          <a:xfrm>
            <a:off x="540000" y="4782151"/>
            <a:ext cx="5023293" cy="240900"/>
          </a:xfrm>
          <a:prstGeom prst="rect">
            <a:avLst/>
          </a:prstGeom>
          <a:noFill/>
        </p:spPr>
        <p:txBody>
          <a:bodyPr wrap="square" lIns="144000" rIns="144000" rtlCol="0">
            <a:spAutoFit/>
          </a:bodyPr>
          <a:lstStyle/>
          <a:p>
            <a:pPr>
              <a:lnSpc>
                <a:spcPct val="110000"/>
              </a:lnSpc>
            </a:pPr>
            <a:r>
              <a:rPr lang="en-GB" sz="450" b="1" i="0" kern="1200" spc="20" baseline="0" dirty="0">
                <a:solidFill>
                  <a:schemeClr val="bg1"/>
                </a:solidFill>
                <a:effectLst/>
                <a:latin typeface="Calibri" panose="020F0502020204030204" pitchFamily="34" charset="0"/>
                <a:ea typeface="+mn-ea"/>
                <a:cs typeface="Calibri" panose="020F0502020204030204" pitchFamily="34" charset="0"/>
              </a:rPr>
              <a:t>KONGSBERG PROPRIETARY:  </a:t>
            </a:r>
            <a:r>
              <a:rPr lang="en-GB" sz="450" b="0" i="0" kern="1200" spc="20" baseline="0" dirty="0">
                <a:solidFill>
                  <a:schemeClr val="bg1"/>
                </a:solidFill>
                <a:effectLst/>
                <a:latin typeface="Calibri" panose="020F0502020204030204" pitchFamily="34" charset="0"/>
                <a:ea typeface="+mn-ea"/>
                <a:cs typeface="Calibri" panose="020F0502020204030204" pitchFamily="34" charset="0"/>
              </a:rPr>
              <a:t>This document contains KONGSBERG information which is proprietary and confidential. Any disclosure, copying, distribution or use is prohibited if not otherwise explicitly agreed with KONGSBERG in writing. Any authorised reproduction in whole or in part, must include this legend. © 2023 KONGSBERG – All rights reserved</a:t>
            </a:r>
            <a:r>
              <a:rPr lang="en-GB" sz="450" b="0" i="0" kern="1200" dirty="0">
                <a:solidFill>
                  <a:schemeClr val="bg1"/>
                </a:solidFill>
                <a:effectLst/>
                <a:latin typeface="Calibri" panose="020F0502020204030204" pitchFamily="34" charset="0"/>
                <a:ea typeface="+mn-ea"/>
                <a:cs typeface="Calibri" panose="020F0502020204030204" pitchFamily="34" charset="0"/>
              </a:rPr>
              <a:t>.</a:t>
            </a:r>
            <a:endParaRPr lang="nb-NO" sz="900" dirty="0">
              <a:solidFill>
                <a:schemeClr val="bg1"/>
              </a:solidFill>
              <a:latin typeface="Calibri" panose="020F0502020204030204" pitchFamily="34" charset="0"/>
              <a:cs typeface="Calibri" panose="020F0502020204030204" pitchFamily="34" charset="0"/>
            </a:endParaRPr>
          </a:p>
        </p:txBody>
      </p:sp>
      <p:pic>
        <p:nvPicPr>
          <p:cNvPr id="8" name="Picture 2">
            <a:extLst>
              <a:ext uri="{FF2B5EF4-FFF2-40B4-BE49-F238E27FC236}">
                <a16:creationId xmlns:a16="http://schemas.microsoft.com/office/drawing/2014/main" id="{8BC4792E-C519-C9E5-9F0E-705C5BA23677}"/>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t="15" b="15"/>
          <a:stretch/>
        </p:blipFill>
        <p:spPr bwMode="auto">
          <a:xfrm>
            <a:off x="-1" y="0"/>
            <a:ext cx="9144001" cy="5141914"/>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20">
            <a:extLst>
              <a:ext uri="{FF2B5EF4-FFF2-40B4-BE49-F238E27FC236}">
                <a16:creationId xmlns:a16="http://schemas.microsoft.com/office/drawing/2014/main" id="{5E90229D-7C09-5CB0-86B4-A499306FDA31}"/>
              </a:ext>
            </a:extLst>
          </p:cNvPr>
          <p:cNvSpPr/>
          <p:nvPr userDrawn="1"/>
        </p:nvSpPr>
        <p:spPr>
          <a:xfrm rot="5400000">
            <a:off x="1035050" y="-1035050"/>
            <a:ext cx="5143500" cy="7213600"/>
          </a:xfrm>
          <a:prstGeom prst="rect">
            <a:avLst/>
          </a:prstGeom>
          <a:gradFill>
            <a:gsLst>
              <a:gs pos="0">
                <a:schemeClr val="tx1">
                  <a:alpha val="0"/>
                </a:schemeClr>
              </a:gs>
              <a:gs pos="99000">
                <a:schemeClr val="tx1">
                  <a:alpha val="49841"/>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pic>
        <p:nvPicPr>
          <p:cNvPr id="13" name="Picture 1">
            <a:extLst>
              <a:ext uri="{FF2B5EF4-FFF2-40B4-BE49-F238E27FC236}">
                <a16:creationId xmlns:a16="http://schemas.microsoft.com/office/drawing/2014/main" id="{7C3B6EEA-8FB3-8C78-7B18-BC49EE2B1143}"/>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8033944" y="271362"/>
            <a:ext cx="787959" cy="790262"/>
          </a:xfrm>
          <a:prstGeom prst="rect">
            <a:avLst/>
          </a:prstGeom>
        </p:spPr>
      </p:pic>
      <p:sp>
        <p:nvSpPr>
          <p:cNvPr id="14" name="TekstSylinder 12">
            <a:extLst>
              <a:ext uri="{FF2B5EF4-FFF2-40B4-BE49-F238E27FC236}">
                <a16:creationId xmlns:a16="http://schemas.microsoft.com/office/drawing/2014/main" id="{8991BBA0-1B5B-086F-53B5-FC347072766A}"/>
              </a:ext>
            </a:extLst>
          </p:cNvPr>
          <p:cNvSpPr txBox="1"/>
          <p:nvPr userDrawn="1"/>
        </p:nvSpPr>
        <p:spPr>
          <a:xfrm>
            <a:off x="539999" y="4766878"/>
            <a:ext cx="5023293" cy="240900"/>
          </a:xfrm>
          <a:prstGeom prst="rect">
            <a:avLst/>
          </a:prstGeom>
          <a:noFill/>
        </p:spPr>
        <p:txBody>
          <a:bodyPr wrap="square" lIns="144000" rIns="144000" rtlCol="0">
            <a:spAutoFit/>
          </a:bodyPr>
          <a:lstStyle/>
          <a:p>
            <a:pPr>
              <a:lnSpc>
                <a:spcPct val="110000"/>
              </a:lnSpc>
            </a:pPr>
            <a:r>
              <a:rPr lang="en-GB" sz="450" b="1" i="0" kern="1200" spc="20" baseline="0" dirty="0">
                <a:solidFill>
                  <a:schemeClr val="bg1"/>
                </a:solidFill>
                <a:effectLst/>
                <a:latin typeface="Calibri" panose="020F0502020204030204" pitchFamily="34" charset="0"/>
                <a:ea typeface="+mn-ea"/>
                <a:cs typeface="Calibri" panose="020F0502020204030204" pitchFamily="34" charset="0"/>
              </a:rPr>
              <a:t>KONGSBERG PROPRIETARY:  </a:t>
            </a:r>
            <a:r>
              <a:rPr lang="en-GB" sz="450" b="0" i="0" kern="1200" spc="20" baseline="0" dirty="0">
                <a:solidFill>
                  <a:schemeClr val="bg1"/>
                </a:solidFill>
                <a:effectLst/>
                <a:latin typeface="Calibri" panose="020F0502020204030204" pitchFamily="34" charset="0"/>
                <a:ea typeface="+mn-ea"/>
                <a:cs typeface="Calibri" panose="020F0502020204030204" pitchFamily="34" charset="0"/>
              </a:rPr>
              <a:t>This document contains KONGSBERG information which is proprietary and confidential. Any disclosure, copying, distribution or use is prohibited if not otherwise explicitly agreed with KONGSBERG in writing. Any authorised reproduction in whole or in part, must include this legend. © 2025 KONGSBERG – All rights reserved</a:t>
            </a:r>
            <a:r>
              <a:rPr lang="en-GB" sz="450" b="0" i="0" kern="1200" dirty="0">
                <a:solidFill>
                  <a:schemeClr val="bg1"/>
                </a:solidFill>
                <a:effectLst/>
                <a:latin typeface="Calibri" panose="020F0502020204030204" pitchFamily="34" charset="0"/>
                <a:ea typeface="+mn-ea"/>
                <a:cs typeface="Calibri" panose="020F0502020204030204" pitchFamily="34" charset="0"/>
              </a:rPr>
              <a:t>.</a:t>
            </a:r>
            <a:endParaRPr lang="nb-NO" sz="900" dirty="0">
              <a:solidFill>
                <a:schemeClr val="bg1"/>
              </a:solidFill>
              <a:latin typeface="Calibri" panose="020F0502020204030204" pitchFamily="34" charset="0"/>
              <a:cs typeface="Calibri" panose="020F0502020204030204" pitchFamily="34" charset="0"/>
            </a:endParaRPr>
          </a:p>
        </p:txBody>
      </p:sp>
      <p:pic>
        <p:nvPicPr>
          <p:cNvPr id="15" name="Picture 14" descr="A black background with white text&#10;&#10;AI-generated content may be incorrect.">
            <a:extLst>
              <a:ext uri="{FF2B5EF4-FFF2-40B4-BE49-F238E27FC236}">
                <a16:creationId xmlns:a16="http://schemas.microsoft.com/office/drawing/2014/main" id="{97CA6A67-B561-A924-A210-4AD14BBA8B81}"/>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239549" y="1061884"/>
            <a:ext cx="5323744" cy="2764746"/>
          </a:xfrm>
          <a:prstGeom prst="rect">
            <a:avLst/>
          </a:prstGeom>
        </p:spPr>
      </p:pic>
    </p:spTree>
    <p:extLst>
      <p:ext uri="{BB962C8B-B14F-4D97-AF65-F5344CB8AC3E}">
        <p14:creationId xmlns:p14="http://schemas.microsoft.com/office/powerpoint/2010/main" val="9710752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1_PPP Cover page #3">
    <p:spTree>
      <p:nvGrpSpPr>
        <p:cNvPr id="1" name=""/>
        <p:cNvGrpSpPr/>
        <p:nvPr/>
      </p:nvGrpSpPr>
      <p:grpSpPr>
        <a:xfrm>
          <a:off x="0" y="0"/>
          <a:ext cx="0" cy="0"/>
          <a:chOff x="0" y="0"/>
          <a:chExt cx="0" cy="0"/>
        </a:xfrm>
      </p:grpSpPr>
      <p:sp>
        <p:nvSpPr>
          <p:cNvPr id="5" name="Plassholder for lysbildenummer 4">
            <a:extLst>
              <a:ext uri="{FF2B5EF4-FFF2-40B4-BE49-F238E27FC236}">
                <a16:creationId xmlns:a16="http://schemas.microsoft.com/office/drawing/2014/main" id="{A9586E45-4B2C-B334-E6BC-764631366E50}"/>
              </a:ext>
            </a:extLst>
          </p:cNvPr>
          <p:cNvSpPr>
            <a:spLocks noGrp="1"/>
          </p:cNvSpPr>
          <p:nvPr>
            <p:ph type="sldNum" sz="quarter" idx="12"/>
          </p:nvPr>
        </p:nvSpPr>
        <p:spPr/>
        <p:txBody>
          <a:bodyPr/>
          <a:lstStyle/>
          <a:p>
            <a:fld id="{75567799-16DF-41EB-91D4-5F77DECB4B9E}" type="slidenum">
              <a:rPr lang="nb-NO" smtClean="0"/>
              <a:pPr/>
              <a:t>‹#›</a:t>
            </a:fld>
            <a:endParaRPr lang="nb-NO"/>
          </a:p>
        </p:txBody>
      </p:sp>
      <p:sp>
        <p:nvSpPr>
          <p:cNvPr id="6" name="Rectangle 20">
            <a:extLst>
              <a:ext uri="{FF2B5EF4-FFF2-40B4-BE49-F238E27FC236}">
                <a16:creationId xmlns:a16="http://schemas.microsoft.com/office/drawing/2014/main" id="{AD342DA9-4A7D-9EE5-FCA2-2CD1BBF84432}"/>
              </a:ext>
            </a:extLst>
          </p:cNvPr>
          <p:cNvSpPr/>
          <p:nvPr/>
        </p:nvSpPr>
        <p:spPr>
          <a:xfrm rot="5400000">
            <a:off x="1035050" y="-1035050"/>
            <a:ext cx="5143500" cy="7213600"/>
          </a:xfrm>
          <a:prstGeom prst="rect">
            <a:avLst/>
          </a:prstGeom>
          <a:gradFill>
            <a:gsLst>
              <a:gs pos="0">
                <a:schemeClr val="tx1">
                  <a:alpha val="0"/>
                </a:schemeClr>
              </a:gs>
              <a:gs pos="99000">
                <a:schemeClr val="tx1">
                  <a:alpha val="49841"/>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7" name="TextBox 12">
            <a:extLst>
              <a:ext uri="{FF2B5EF4-FFF2-40B4-BE49-F238E27FC236}">
                <a16:creationId xmlns:a16="http://schemas.microsoft.com/office/drawing/2014/main" id="{D56AD5A2-52CC-1392-AF85-17F772D47B5B}"/>
              </a:ext>
            </a:extLst>
          </p:cNvPr>
          <p:cNvSpPr txBox="1"/>
          <p:nvPr/>
        </p:nvSpPr>
        <p:spPr>
          <a:xfrm>
            <a:off x="540000" y="1264614"/>
            <a:ext cx="4852737" cy="2252924"/>
          </a:xfrm>
          <a:prstGeom prst="rect">
            <a:avLst/>
          </a:prstGeom>
          <a:noFill/>
        </p:spPr>
        <p:txBody>
          <a:bodyPr wrap="square" rtlCol="0">
            <a:spAutoFit/>
          </a:bodyPr>
          <a:lstStyle/>
          <a:p>
            <a:pPr>
              <a:lnSpc>
                <a:spcPct val="90000"/>
              </a:lnSpc>
            </a:pPr>
            <a:r>
              <a:rPr lang="nb-NO" sz="5200" b="1" dirty="0">
                <a:solidFill>
                  <a:schemeClr val="bg1"/>
                </a:solidFill>
                <a:latin typeface="Calibri" panose="020F0502020204030204" pitchFamily="34" charset="0"/>
                <a:cs typeface="Calibri" panose="020F0502020204030204" pitchFamily="34" charset="0"/>
              </a:rPr>
              <a:t>Pro</a:t>
            </a:r>
            <a:r>
              <a:rPr lang="nb-NO" sz="5200" b="1" dirty="0">
                <a:solidFill>
                  <a:schemeClr val="accent5"/>
                </a:solidFill>
                <a:latin typeface="Calibri" panose="020F0502020204030204" pitchFamily="34" charset="0"/>
                <a:cs typeface="Calibri" panose="020F0502020204030204" pitchFamily="34" charset="0"/>
              </a:rPr>
              <a:t>tech</a:t>
            </a:r>
            <a:r>
              <a:rPr lang="nb-NO" sz="5200" b="1" dirty="0">
                <a:solidFill>
                  <a:schemeClr val="bg1"/>
                </a:solidFill>
                <a:latin typeface="Calibri" panose="020F0502020204030204" pitchFamily="34" charset="0"/>
                <a:cs typeface="Calibri" panose="020F0502020204030204" pitchFamily="34" charset="0"/>
              </a:rPr>
              <a:t>ting</a:t>
            </a:r>
          </a:p>
          <a:p>
            <a:pPr>
              <a:lnSpc>
                <a:spcPct val="90000"/>
              </a:lnSpc>
            </a:pPr>
            <a:r>
              <a:rPr lang="nb-NO" sz="5200" b="1" dirty="0">
                <a:solidFill>
                  <a:schemeClr val="bg1"/>
                </a:solidFill>
                <a:latin typeface="Calibri" panose="020F0502020204030204" pitchFamily="34" charset="0"/>
                <a:cs typeface="Calibri" panose="020F0502020204030204" pitchFamily="34" charset="0"/>
              </a:rPr>
              <a:t>people</a:t>
            </a:r>
          </a:p>
          <a:p>
            <a:pPr>
              <a:lnSpc>
                <a:spcPct val="90000"/>
              </a:lnSpc>
            </a:pPr>
            <a:r>
              <a:rPr lang="nb-NO" sz="5200" b="1" dirty="0">
                <a:solidFill>
                  <a:schemeClr val="bg1"/>
                </a:solidFill>
                <a:latin typeface="Calibri" panose="020F0502020204030204" pitchFamily="34" charset="0"/>
                <a:cs typeface="Calibri" panose="020F0502020204030204" pitchFamily="34" charset="0"/>
              </a:rPr>
              <a:t>and planet</a:t>
            </a:r>
          </a:p>
        </p:txBody>
      </p:sp>
      <p:pic>
        <p:nvPicPr>
          <p:cNvPr id="9" name="Picture 1">
            <a:extLst>
              <a:ext uri="{FF2B5EF4-FFF2-40B4-BE49-F238E27FC236}">
                <a16:creationId xmlns:a16="http://schemas.microsoft.com/office/drawing/2014/main" id="{329C666F-1E56-ECCB-6A3A-B6433D35F298}"/>
              </a:ext>
            </a:extLst>
          </p:cNvPr>
          <p:cNvPicPr>
            <a:picLocks noChangeAspect="1"/>
          </p:cNvPicPr>
          <p:nvPr/>
        </p:nvPicPr>
        <p:blipFill>
          <a:blip r:embed="rId2" cstate="print">
            <a:extLst>
              <a:ext uri="{28A0092B-C50C-407E-A947-70E740481C1C}">
                <a14:useLocalDpi xmlns:a14="http://schemas.microsoft.com/office/drawing/2010/main"/>
              </a:ext>
            </a:extLst>
          </a:blip>
          <a:srcRect/>
          <a:stretch/>
        </p:blipFill>
        <p:spPr>
          <a:xfrm>
            <a:off x="8033685" y="271102"/>
            <a:ext cx="788478" cy="790782"/>
          </a:xfrm>
          <a:prstGeom prst="rect">
            <a:avLst/>
          </a:prstGeom>
        </p:spPr>
      </p:pic>
      <p:sp>
        <p:nvSpPr>
          <p:cNvPr id="4" name="TekstSylinder 12">
            <a:extLst>
              <a:ext uri="{FF2B5EF4-FFF2-40B4-BE49-F238E27FC236}">
                <a16:creationId xmlns:a16="http://schemas.microsoft.com/office/drawing/2014/main" id="{FD19F435-8549-F7FA-B0E4-552476E030D2}"/>
              </a:ext>
            </a:extLst>
          </p:cNvPr>
          <p:cNvSpPr txBox="1"/>
          <p:nvPr/>
        </p:nvSpPr>
        <p:spPr>
          <a:xfrm>
            <a:off x="540000" y="4782151"/>
            <a:ext cx="5023293" cy="240900"/>
          </a:xfrm>
          <a:prstGeom prst="rect">
            <a:avLst/>
          </a:prstGeom>
          <a:noFill/>
        </p:spPr>
        <p:txBody>
          <a:bodyPr wrap="square" lIns="144000" rIns="144000" rtlCol="0">
            <a:spAutoFit/>
          </a:bodyPr>
          <a:lstStyle/>
          <a:p>
            <a:pPr>
              <a:lnSpc>
                <a:spcPct val="110000"/>
              </a:lnSpc>
            </a:pPr>
            <a:r>
              <a:rPr lang="en-GB" sz="450" b="1" i="0" kern="1200" spc="20" baseline="0" dirty="0">
                <a:solidFill>
                  <a:schemeClr val="bg1"/>
                </a:solidFill>
                <a:effectLst/>
                <a:latin typeface="Calibri" panose="020F0502020204030204" pitchFamily="34" charset="0"/>
                <a:ea typeface="+mn-ea"/>
                <a:cs typeface="Calibri" panose="020F0502020204030204" pitchFamily="34" charset="0"/>
              </a:rPr>
              <a:t>KONGSBERG PROPRIETARY:  </a:t>
            </a:r>
            <a:r>
              <a:rPr lang="en-GB" sz="450" b="0" i="0" kern="1200" spc="20" baseline="0" dirty="0">
                <a:solidFill>
                  <a:schemeClr val="bg1"/>
                </a:solidFill>
                <a:effectLst/>
                <a:latin typeface="Calibri" panose="020F0502020204030204" pitchFamily="34" charset="0"/>
                <a:ea typeface="+mn-ea"/>
                <a:cs typeface="Calibri" panose="020F0502020204030204" pitchFamily="34" charset="0"/>
              </a:rPr>
              <a:t>This document contains KONGSBERG information which is proprietary and confidential. Any disclosure, copying, distribution or use is prohibited if not otherwise explicitly agreed with KONGSBERG in writing. Any authorised reproduction in whole or in part, must include this legend. © 2023 KONGSBERG – All rights reserved</a:t>
            </a:r>
            <a:r>
              <a:rPr lang="en-GB" sz="450" b="0" i="0" kern="1200" dirty="0">
                <a:solidFill>
                  <a:schemeClr val="bg1"/>
                </a:solidFill>
                <a:effectLst/>
                <a:latin typeface="Calibri" panose="020F0502020204030204" pitchFamily="34" charset="0"/>
                <a:ea typeface="+mn-ea"/>
                <a:cs typeface="Calibri" panose="020F0502020204030204" pitchFamily="34" charset="0"/>
              </a:rPr>
              <a:t>.</a:t>
            </a:r>
            <a:endParaRPr lang="nb-NO" sz="900" dirty="0">
              <a:solidFill>
                <a:schemeClr val="bg1"/>
              </a:solidFill>
              <a:latin typeface="Calibri" panose="020F0502020204030204" pitchFamily="34" charset="0"/>
              <a:cs typeface="Calibri" panose="020F0502020204030204" pitchFamily="34" charset="0"/>
            </a:endParaRPr>
          </a:p>
        </p:txBody>
      </p:sp>
      <p:pic>
        <p:nvPicPr>
          <p:cNvPr id="8" name="Picture 2">
            <a:extLst>
              <a:ext uri="{FF2B5EF4-FFF2-40B4-BE49-F238E27FC236}">
                <a16:creationId xmlns:a16="http://schemas.microsoft.com/office/drawing/2014/main" id="{8BC4792E-C519-C9E5-9F0E-705C5BA23677}"/>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t="15" b="15"/>
          <a:stretch/>
        </p:blipFill>
        <p:spPr bwMode="auto">
          <a:xfrm>
            <a:off x="-1" y="0"/>
            <a:ext cx="9144001" cy="5141914"/>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20">
            <a:extLst>
              <a:ext uri="{FF2B5EF4-FFF2-40B4-BE49-F238E27FC236}">
                <a16:creationId xmlns:a16="http://schemas.microsoft.com/office/drawing/2014/main" id="{5E90229D-7C09-5CB0-86B4-A499306FDA31}"/>
              </a:ext>
            </a:extLst>
          </p:cNvPr>
          <p:cNvSpPr/>
          <p:nvPr userDrawn="1"/>
        </p:nvSpPr>
        <p:spPr>
          <a:xfrm rot="5400000">
            <a:off x="1035050" y="-1035050"/>
            <a:ext cx="5143500" cy="7213600"/>
          </a:xfrm>
          <a:prstGeom prst="rect">
            <a:avLst/>
          </a:prstGeom>
          <a:gradFill>
            <a:gsLst>
              <a:gs pos="0">
                <a:schemeClr val="tx1">
                  <a:alpha val="0"/>
                </a:schemeClr>
              </a:gs>
              <a:gs pos="99000">
                <a:schemeClr val="tx1">
                  <a:alpha val="49841"/>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pic>
        <p:nvPicPr>
          <p:cNvPr id="13" name="Picture 1">
            <a:extLst>
              <a:ext uri="{FF2B5EF4-FFF2-40B4-BE49-F238E27FC236}">
                <a16:creationId xmlns:a16="http://schemas.microsoft.com/office/drawing/2014/main" id="{7C3B6EEA-8FB3-8C78-7B18-BC49EE2B1143}"/>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8033944" y="271362"/>
            <a:ext cx="787959" cy="790262"/>
          </a:xfrm>
          <a:prstGeom prst="rect">
            <a:avLst/>
          </a:prstGeom>
        </p:spPr>
      </p:pic>
      <p:sp>
        <p:nvSpPr>
          <p:cNvPr id="14" name="TekstSylinder 12">
            <a:extLst>
              <a:ext uri="{FF2B5EF4-FFF2-40B4-BE49-F238E27FC236}">
                <a16:creationId xmlns:a16="http://schemas.microsoft.com/office/drawing/2014/main" id="{8991BBA0-1B5B-086F-53B5-FC347072766A}"/>
              </a:ext>
            </a:extLst>
          </p:cNvPr>
          <p:cNvSpPr txBox="1"/>
          <p:nvPr userDrawn="1"/>
        </p:nvSpPr>
        <p:spPr>
          <a:xfrm>
            <a:off x="539999" y="4766878"/>
            <a:ext cx="5023293" cy="240900"/>
          </a:xfrm>
          <a:prstGeom prst="rect">
            <a:avLst/>
          </a:prstGeom>
          <a:noFill/>
        </p:spPr>
        <p:txBody>
          <a:bodyPr wrap="square" lIns="144000" rIns="144000" rtlCol="0">
            <a:spAutoFit/>
          </a:bodyPr>
          <a:lstStyle/>
          <a:p>
            <a:pPr>
              <a:lnSpc>
                <a:spcPct val="110000"/>
              </a:lnSpc>
            </a:pPr>
            <a:r>
              <a:rPr lang="en-GB" sz="450" b="1" i="0" kern="1200" spc="20" baseline="0" dirty="0">
                <a:solidFill>
                  <a:schemeClr val="bg1"/>
                </a:solidFill>
                <a:effectLst/>
                <a:latin typeface="Calibri" panose="020F0502020204030204" pitchFamily="34" charset="0"/>
                <a:ea typeface="+mn-ea"/>
                <a:cs typeface="Calibri" panose="020F0502020204030204" pitchFamily="34" charset="0"/>
              </a:rPr>
              <a:t>KONGSBERG PROPRIETARY:  </a:t>
            </a:r>
            <a:r>
              <a:rPr lang="en-GB" sz="450" b="0" i="0" kern="1200" spc="20" baseline="0" dirty="0">
                <a:solidFill>
                  <a:schemeClr val="bg1"/>
                </a:solidFill>
                <a:effectLst/>
                <a:latin typeface="Calibri" panose="020F0502020204030204" pitchFamily="34" charset="0"/>
                <a:ea typeface="+mn-ea"/>
                <a:cs typeface="Calibri" panose="020F0502020204030204" pitchFamily="34" charset="0"/>
              </a:rPr>
              <a:t>This document contains KONGSBERG information which is proprietary and confidential. Any disclosure, copying, distribution or use is prohibited if not otherwise explicitly agreed with KONGSBERG in writing. Any authorised reproduction in whole or in part, must include this legend. © 2025 KONGSBERG – All rights reserved</a:t>
            </a:r>
            <a:r>
              <a:rPr lang="en-GB" sz="450" b="0" i="0" kern="1200" dirty="0">
                <a:solidFill>
                  <a:schemeClr val="bg1"/>
                </a:solidFill>
                <a:effectLst/>
                <a:latin typeface="Calibri" panose="020F0502020204030204" pitchFamily="34" charset="0"/>
                <a:ea typeface="+mn-ea"/>
                <a:cs typeface="Calibri" panose="020F0502020204030204" pitchFamily="34" charset="0"/>
              </a:rPr>
              <a:t>.</a:t>
            </a:r>
            <a:endParaRPr lang="nb-NO" sz="900" dirty="0">
              <a:solidFill>
                <a:schemeClr val="bg1"/>
              </a:solidFill>
              <a:latin typeface="Calibri" panose="020F0502020204030204" pitchFamily="34" charset="0"/>
              <a:cs typeface="Calibri" panose="020F0502020204030204" pitchFamily="34" charset="0"/>
            </a:endParaRPr>
          </a:p>
        </p:txBody>
      </p:sp>
      <p:pic>
        <p:nvPicPr>
          <p:cNvPr id="15" name="Picture 14" descr="A black background with white text&#10;&#10;AI-generated content may be incorrect.">
            <a:extLst>
              <a:ext uri="{FF2B5EF4-FFF2-40B4-BE49-F238E27FC236}">
                <a16:creationId xmlns:a16="http://schemas.microsoft.com/office/drawing/2014/main" id="{97CA6A67-B561-A924-A210-4AD14BBA8B81}"/>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239549" y="1061884"/>
            <a:ext cx="5323744" cy="2764746"/>
          </a:xfrm>
          <a:prstGeom prst="rect">
            <a:avLst/>
          </a:prstGeom>
        </p:spPr>
      </p:pic>
    </p:spTree>
    <p:extLst>
      <p:ext uri="{BB962C8B-B14F-4D97-AF65-F5344CB8AC3E}">
        <p14:creationId xmlns:p14="http://schemas.microsoft.com/office/powerpoint/2010/main" val="17437702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2_PPP Cover page #3">
    <p:spTree>
      <p:nvGrpSpPr>
        <p:cNvPr id="1" name=""/>
        <p:cNvGrpSpPr/>
        <p:nvPr/>
      </p:nvGrpSpPr>
      <p:grpSpPr>
        <a:xfrm>
          <a:off x="0" y="0"/>
          <a:ext cx="0" cy="0"/>
          <a:chOff x="0" y="0"/>
          <a:chExt cx="0" cy="0"/>
        </a:xfrm>
      </p:grpSpPr>
      <p:sp>
        <p:nvSpPr>
          <p:cNvPr id="5" name="Plassholder for lysbildenummer 4">
            <a:extLst>
              <a:ext uri="{FF2B5EF4-FFF2-40B4-BE49-F238E27FC236}">
                <a16:creationId xmlns:a16="http://schemas.microsoft.com/office/drawing/2014/main" id="{A9586E45-4B2C-B334-E6BC-764631366E50}"/>
              </a:ext>
            </a:extLst>
          </p:cNvPr>
          <p:cNvSpPr>
            <a:spLocks noGrp="1"/>
          </p:cNvSpPr>
          <p:nvPr>
            <p:ph type="sldNum" sz="quarter" idx="12"/>
          </p:nvPr>
        </p:nvSpPr>
        <p:spPr/>
        <p:txBody>
          <a:bodyPr/>
          <a:lstStyle/>
          <a:p>
            <a:fld id="{75567799-16DF-41EB-91D4-5F77DECB4B9E}" type="slidenum">
              <a:rPr lang="nb-NO" smtClean="0"/>
              <a:pPr/>
              <a:t>‹#›</a:t>
            </a:fld>
            <a:endParaRPr lang="nb-NO"/>
          </a:p>
        </p:txBody>
      </p:sp>
      <p:sp>
        <p:nvSpPr>
          <p:cNvPr id="6" name="Rectangle 20">
            <a:extLst>
              <a:ext uri="{FF2B5EF4-FFF2-40B4-BE49-F238E27FC236}">
                <a16:creationId xmlns:a16="http://schemas.microsoft.com/office/drawing/2014/main" id="{AD342DA9-4A7D-9EE5-FCA2-2CD1BBF84432}"/>
              </a:ext>
            </a:extLst>
          </p:cNvPr>
          <p:cNvSpPr/>
          <p:nvPr/>
        </p:nvSpPr>
        <p:spPr>
          <a:xfrm rot="5400000">
            <a:off x="1035050" y="-1035050"/>
            <a:ext cx="5143500" cy="7213600"/>
          </a:xfrm>
          <a:prstGeom prst="rect">
            <a:avLst/>
          </a:prstGeom>
          <a:gradFill>
            <a:gsLst>
              <a:gs pos="0">
                <a:schemeClr val="tx1">
                  <a:alpha val="0"/>
                </a:schemeClr>
              </a:gs>
              <a:gs pos="99000">
                <a:schemeClr val="tx1">
                  <a:alpha val="49841"/>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7" name="TextBox 12">
            <a:extLst>
              <a:ext uri="{FF2B5EF4-FFF2-40B4-BE49-F238E27FC236}">
                <a16:creationId xmlns:a16="http://schemas.microsoft.com/office/drawing/2014/main" id="{D56AD5A2-52CC-1392-AF85-17F772D47B5B}"/>
              </a:ext>
            </a:extLst>
          </p:cNvPr>
          <p:cNvSpPr txBox="1"/>
          <p:nvPr/>
        </p:nvSpPr>
        <p:spPr>
          <a:xfrm>
            <a:off x="540000" y="1264614"/>
            <a:ext cx="4852737" cy="2252924"/>
          </a:xfrm>
          <a:prstGeom prst="rect">
            <a:avLst/>
          </a:prstGeom>
          <a:noFill/>
        </p:spPr>
        <p:txBody>
          <a:bodyPr wrap="square" rtlCol="0">
            <a:spAutoFit/>
          </a:bodyPr>
          <a:lstStyle/>
          <a:p>
            <a:pPr>
              <a:lnSpc>
                <a:spcPct val="90000"/>
              </a:lnSpc>
            </a:pPr>
            <a:r>
              <a:rPr lang="nb-NO" sz="5200" b="1" dirty="0">
                <a:solidFill>
                  <a:schemeClr val="bg1"/>
                </a:solidFill>
                <a:latin typeface="Calibri" panose="020F0502020204030204" pitchFamily="34" charset="0"/>
                <a:cs typeface="Calibri" panose="020F0502020204030204" pitchFamily="34" charset="0"/>
              </a:rPr>
              <a:t>Pro</a:t>
            </a:r>
            <a:r>
              <a:rPr lang="nb-NO" sz="5200" b="1" dirty="0">
                <a:solidFill>
                  <a:schemeClr val="accent5"/>
                </a:solidFill>
                <a:latin typeface="Calibri" panose="020F0502020204030204" pitchFamily="34" charset="0"/>
                <a:cs typeface="Calibri" panose="020F0502020204030204" pitchFamily="34" charset="0"/>
              </a:rPr>
              <a:t>tech</a:t>
            </a:r>
            <a:r>
              <a:rPr lang="nb-NO" sz="5200" b="1" dirty="0">
                <a:solidFill>
                  <a:schemeClr val="bg1"/>
                </a:solidFill>
                <a:latin typeface="Calibri" panose="020F0502020204030204" pitchFamily="34" charset="0"/>
                <a:cs typeface="Calibri" panose="020F0502020204030204" pitchFamily="34" charset="0"/>
              </a:rPr>
              <a:t>ting</a:t>
            </a:r>
          </a:p>
          <a:p>
            <a:pPr>
              <a:lnSpc>
                <a:spcPct val="90000"/>
              </a:lnSpc>
            </a:pPr>
            <a:r>
              <a:rPr lang="nb-NO" sz="5200" b="1" dirty="0">
                <a:solidFill>
                  <a:schemeClr val="bg1"/>
                </a:solidFill>
                <a:latin typeface="Calibri" panose="020F0502020204030204" pitchFamily="34" charset="0"/>
                <a:cs typeface="Calibri" panose="020F0502020204030204" pitchFamily="34" charset="0"/>
              </a:rPr>
              <a:t>people</a:t>
            </a:r>
          </a:p>
          <a:p>
            <a:pPr>
              <a:lnSpc>
                <a:spcPct val="90000"/>
              </a:lnSpc>
            </a:pPr>
            <a:r>
              <a:rPr lang="nb-NO" sz="5200" b="1" dirty="0">
                <a:solidFill>
                  <a:schemeClr val="bg1"/>
                </a:solidFill>
                <a:latin typeface="Calibri" panose="020F0502020204030204" pitchFamily="34" charset="0"/>
                <a:cs typeface="Calibri" panose="020F0502020204030204" pitchFamily="34" charset="0"/>
              </a:rPr>
              <a:t>and planet</a:t>
            </a:r>
          </a:p>
        </p:txBody>
      </p:sp>
      <p:pic>
        <p:nvPicPr>
          <p:cNvPr id="9" name="Picture 1">
            <a:extLst>
              <a:ext uri="{FF2B5EF4-FFF2-40B4-BE49-F238E27FC236}">
                <a16:creationId xmlns:a16="http://schemas.microsoft.com/office/drawing/2014/main" id="{329C666F-1E56-ECCB-6A3A-B6433D35F298}"/>
              </a:ext>
            </a:extLst>
          </p:cNvPr>
          <p:cNvPicPr>
            <a:picLocks noChangeAspect="1"/>
          </p:cNvPicPr>
          <p:nvPr/>
        </p:nvPicPr>
        <p:blipFill>
          <a:blip r:embed="rId2" cstate="print">
            <a:extLst>
              <a:ext uri="{28A0092B-C50C-407E-A947-70E740481C1C}">
                <a14:useLocalDpi xmlns:a14="http://schemas.microsoft.com/office/drawing/2010/main"/>
              </a:ext>
            </a:extLst>
          </a:blip>
          <a:srcRect/>
          <a:stretch/>
        </p:blipFill>
        <p:spPr>
          <a:xfrm>
            <a:off x="8033685" y="271102"/>
            <a:ext cx="788478" cy="790782"/>
          </a:xfrm>
          <a:prstGeom prst="rect">
            <a:avLst/>
          </a:prstGeom>
        </p:spPr>
      </p:pic>
      <p:sp>
        <p:nvSpPr>
          <p:cNvPr id="4" name="TekstSylinder 12">
            <a:extLst>
              <a:ext uri="{FF2B5EF4-FFF2-40B4-BE49-F238E27FC236}">
                <a16:creationId xmlns:a16="http://schemas.microsoft.com/office/drawing/2014/main" id="{FD19F435-8549-F7FA-B0E4-552476E030D2}"/>
              </a:ext>
            </a:extLst>
          </p:cNvPr>
          <p:cNvSpPr txBox="1"/>
          <p:nvPr/>
        </p:nvSpPr>
        <p:spPr>
          <a:xfrm>
            <a:off x="540000" y="4782151"/>
            <a:ext cx="5023293" cy="240900"/>
          </a:xfrm>
          <a:prstGeom prst="rect">
            <a:avLst/>
          </a:prstGeom>
          <a:noFill/>
        </p:spPr>
        <p:txBody>
          <a:bodyPr wrap="square" lIns="144000" rIns="144000" rtlCol="0">
            <a:spAutoFit/>
          </a:bodyPr>
          <a:lstStyle/>
          <a:p>
            <a:pPr>
              <a:lnSpc>
                <a:spcPct val="110000"/>
              </a:lnSpc>
            </a:pPr>
            <a:r>
              <a:rPr lang="en-GB" sz="450" b="1" i="0" kern="1200" spc="20" baseline="0" dirty="0">
                <a:solidFill>
                  <a:schemeClr val="bg1"/>
                </a:solidFill>
                <a:effectLst/>
                <a:latin typeface="Calibri" panose="020F0502020204030204" pitchFamily="34" charset="0"/>
                <a:ea typeface="+mn-ea"/>
                <a:cs typeface="Calibri" panose="020F0502020204030204" pitchFamily="34" charset="0"/>
              </a:rPr>
              <a:t>KONGSBERG PROPRIETARY:  </a:t>
            </a:r>
            <a:r>
              <a:rPr lang="en-GB" sz="450" b="0" i="0" kern="1200" spc="20" baseline="0" dirty="0">
                <a:solidFill>
                  <a:schemeClr val="bg1"/>
                </a:solidFill>
                <a:effectLst/>
                <a:latin typeface="Calibri" panose="020F0502020204030204" pitchFamily="34" charset="0"/>
                <a:ea typeface="+mn-ea"/>
                <a:cs typeface="Calibri" panose="020F0502020204030204" pitchFamily="34" charset="0"/>
              </a:rPr>
              <a:t>This document contains KONGSBERG information which is proprietary and confidential. Any disclosure, copying, distribution or use is prohibited if not otherwise explicitly agreed with KONGSBERG in writing. Any authorised reproduction in whole or in part, must include this legend. © 2023 KONGSBERG – All rights reserved</a:t>
            </a:r>
            <a:r>
              <a:rPr lang="en-GB" sz="450" b="0" i="0" kern="1200" dirty="0">
                <a:solidFill>
                  <a:schemeClr val="bg1"/>
                </a:solidFill>
                <a:effectLst/>
                <a:latin typeface="Calibri" panose="020F0502020204030204" pitchFamily="34" charset="0"/>
                <a:ea typeface="+mn-ea"/>
                <a:cs typeface="Calibri" panose="020F0502020204030204" pitchFamily="34" charset="0"/>
              </a:rPr>
              <a:t>.</a:t>
            </a:r>
            <a:endParaRPr lang="nb-NO" sz="900" dirty="0">
              <a:solidFill>
                <a:schemeClr val="bg1"/>
              </a:solidFill>
              <a:latin typeface="Calibri" panose="020F0502020204030204" pitchFamily="34" charset="0"/>
              <a:cs typeface="Calibri" panose="020F0502020204030204" pitchFamily="34" charset="0"/>
            </a:endParaRPr>
          </a:p>
        </p:txBody>
      </p:sp>
      <p:pic>
        <p:nvPicPr>
          <p:cNvPr id="8" name="Picture 2">
            <a:extLst>
              <a:ext uri="{FF2B5EF4-FFF2-40B4-BE49-F238E27FC236}">
                <a16:creationId xmlns:a16="http://schemas.microsoft.com/office/drawing/2014/main" id="{8BC4792E-C519-C9E5-9F0E-705C5BA23677}"/>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t="15" b="15"/>
          <a:stretch/>
        </p:blipFill>
        <p:spPr bwMode="auto">
          <a:xfrm>
            <a:off x="-1" y="0"/>
            <a:ext cx="9144001" cy="5141914"/>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20">
            <a:extLst>
              <a:ext uri="{FF2B5EF4-FFF2-40B4-BE49-F238E27FC236}">
                <a16:creationId xmlns:a16="http://schemas.microsoft.com/office/drawing/2014/main" id="{5E90229D-7C09-5CB0-86B4-A499306FDA31}"/>
              </a:ext>
            </a:extLst>
          </p:cNvPr>
          <p:cNvSpPr/>
          <p:nvPr userDrawn="1"/>
        </p:nvSpPr>
        <p:spPr>
          <a:xfrm rot="5400000">
            <a:off x="1035050" y="-1035050"/>
            <a:ext cx="5143500" cy="7213600"/>
          </a:xfrm>
          <a:prstGeom prst="rect">
            <a:avLst/>
          </a:prstGeom>
          <a:gradFill>
            <a:gsLst>
              <a:gs pos="0">
                <a:schemeClr val="tx1">
                  <a:alpha val="0"/>
                </a:schemeClr>
              </a:gs>
              <a:gs pos="99000">
                <a:schemeClr val="tx1">
                  <a:alpha val="49841"/>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pic>
        <p:nvPicPr>
          <p:cNvPr id="13" name="Picture 1">
            <a:extLst>
              <a:ext uri="{FF2B5EF4-FFF2-40B4-BE49-F238E27FC236}">
                <a16:creationId xmlns:a16="http://schemas.microsoft.com/office/drawing/2014/main" id="{7C3B6EEA-8FB3-8C78-7B18-BC49EE2B1143}"/>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8033944" y="271362"/>
            <a:ext cx="787959" cy="790262"/>
          </a:xfrm>
          <a:prstGeom prst="rect">
            <a:avLst/>
          </a:prstGeom>
        </p:spPr>
      </p:pic>
      <p:sp>
        <p:nvSpPr>
          <p:cNvPr id="14" name="TekstSylinder 12">
            <a:extLst>
              <a:ext uri="{FF2B5EF4-FFF2-40B4-BE49-F238E27FC236}">
                <a16:creationId xmlns:a16="http://schemas.microsoft.com/office/drawing/2014/main" id="{8991BBA0-1B5B-086F-53B5-FC347072766A}"/>
              </a:ext>
            </a:extLst>
          </p:cNvPr>
          <p:cNvSpPr txBox="1"/>
          <p:nvPr userDrawn="1"/>
        </p:nvSpPr>
        <p:spPr>
          <a:xfrm>
            <a:off x="539999" y="4766878"/>
            <a:ext cx="5023293" cy="240900"/>
          </a:xfrm>
          <a:prstGeom prst="rect">
            <a:avLst/>
          </a:prstGeom>
          <a:noFill/>
        </p:spPr>
        <p:txBody>
          <a:bodyPr wrap="square" lIns="144000" rIns="144000" rtlCol="0">
            <a:spAutoFit/>
          </a:bodyPr>
          <a:lstStyle/>
          <a:p>
            <a:pPr>
              <a:lnSpc>
                <a:spcPct val="110000"/>
              </a:lnSpc>
            </a:pPr>
            <a:r>
              <a:rPr lang="en-GB" sz="450" b="1" i="0" kern="1200" spc="20" baseline="0" dirty="0">
                <a:solidFill>
                  <a:schemeClr val="bg1"/>
                </a:solidFill>
                <a:effectLst/>
                <a:latin typeface="Calibri" panose="020F0502020204030204" pitchFamily="34" charset="0"/>
                <a:ea typeface="+mn-ea"/>
                <a:cs typeface="Calibri" panose="020F0502020204030204" pitchFamily="34" charset="0"/>
              </a:rPr>
              <a:t>KONGSBERG PROPRIETARY:  </a:t>
            </a:r>
            <a:r>
              <a:rPr lang="en-GB" sz="450" b="0" i="0" kern="1200" spc="20" baseline="0" dirty="0">
                <a:solidFill>
                  <a:schemeClr val="bg1"/>
                </a:solidFill>
                <a:effectLst/>
                <a:latin typeface="Calibri" panose="020F0502020204030204" pitchFamily="34" charset="0"/>
                <a:ea typeface="+mn-ea"/>
                <a:cs typeface="Calibri" panose="020F0502020204030204" pitchFamily="34" charset="0"/>
              </a:rPr>
              <a:t>This document contains KONGSBERG information which is proprietary and confidential. Any disclosure, copying, distribution or use is prohibited if not otherwise explicitly agreed with KONGSBERG in writing. Any authorised reproduction in whole or in part, must include this legend. © 2025 KONGSBERG – All rights reserved</a:t>
            </a:r>
            <a:r>
              <a:rPr lang="en-GB" sz="450" b="0" i="0" kern="1200" dirty="0">
                <a:solidFill>
                  <a:schemeClr val="bg1"/>
                </a:solidFill>
                <a:effectLst/>
                <a:latin typeface="Calibri" panose="020F0502020204030204" pitchFamily="34" charset="0"/>
                <a:ea typeface="+mn-ea"/>
                <a:cs typeface="Calibri" panose="020F0502020204030204" pitchFamily="34" charset="0"/>
              </a:rPr>
              <a:t>.</a:t>
            </a:r>
            <a:endParaRPr lang="nb-NO" sz="900" dirty="0">
              <a:solidFill>
                <a:schemeClr val="bg1"/>
              </a:solidFill>
              <a:latin typeface="Calibri" panose="020F0502020204030204" pitchFamily="34" charset="0"/>
              <a:cs typeface="Calibri" panose="020F0502020204030204" pitchFamily="34" charset="0"/>
            </a:endParaRPr>
          </a:p>
        </p:txBody>
      </p:sp>
      <p:pic>
        <p:nvPicPr>
          <p:cNvPr id="15" name="Picture 14" descr="A black background with white text&#10;&#10;AI-generated content may be incorrect.">
            <a:extLst>
              <a:ext uri="{FF2B5EF4-FFF2-40B4-BE49-F238E27FC236}">
                <a16:creationId xmlns:a16="http://schemas.microsoft.com/office/drawing/2014/main" id="{97CA6A67-B561-A924-A210-4AD14BBA8B81}"/>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239549" y="1061884"/>
            <a:ext cx="5323744" cy="2764746"/>
          </a:xfrm>
          <a:prstGeom prst="rect">
            <a:avLst/>
          </a:prstGeom>
        </p:spPr>
      </p:pic>
    </p:spTree>
    <p:extLst>
      <p:ext uri="{BB962C8B-B14F-4D97-AF65-F5344CB8AC3E}">
        <p14:creationId xmlns:p14="http://schemas.microsoft.com/office/powerpoint/2010/main" val="6352770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3_PPP Cover page #3">
    <p:spTree>
      <p:nvGrpSpPr>
        <p:cNvPr id="1" name=""/>
        <p:cNvGrpSpPr/>
        <p:nvPr/>
      </p:nvGrpSpPr>
      <p:grpSpPr>
        <a:xfrm>
          <a:off x="0" y="0"/>
          <a:ext cx="0" cy="0"/>
          <a:chOff x="0" y="0"/>
          <a:chExt cx="0" cy="0"/>
        </a:xfrm>
      </p:grpSpPr>
      <p:sp>
        <p:nvSpPr>
          <p:cNvPr id="5" name="Plassholder for lysbildenummer 4">
            <a:extLst>
              <a:ext uri="{FF2B5EF4-FFF2-40B4-BE49-F238E27FC236}">
                <a16:creationId xmlns:a16="http://schemas.microsoft.com/office/drawing/2014/main" id="{A9586E45-4B2C-B334-E6BC-764631366E50}"/>
              </a:ext>
            </a:extLst>
          </p:cNvPr>
          <p:cNvSpPr>
            <a:spLocks noGrp="1"/>
          </p:cNvSpPr>
          <p:nvPr>
            <p:ph type="sldNum" sz="quarter" idx="12"/>
          </p:nvPr>
        </p:nvSpPr>
        <p:spPr/>
        <p:txBody>
          <a:bodyPr/>
          <a:lstStyle/>
          <a:p>
            <a:fld id="{75567799-16DF-41EB-91D4-5F77DECB4B9E}" type="slidenum">
              <a:rPr lang="nb-NO" smtClean="0"/>
              <a:pPr/>
              <a:t>‹#›</a:t>
            </a:fld>
            <a:endParaRPr lang="nb-NO"/>
          </a:p>
        </p:txBody>
      </p:sp>
      <p:sp>
        <p:nvSpPr>
          <p:cNvPr id="6" name="Rectangle 20">
            <a:extLst>
              <a:ext uri="{FF2B5EF4-FFF2-40B4-BE49-F238E27FC236}">
                <a16:creationId xmlns:a16="http://schemas.microsoft.com/office/drawing/2014/main" id="{AD342DA9-4A7D-9EE5-FCA2-2CD1BBF84432}"/>
              </a:ext>
            </a:extLst>
          </p:cNvPr>
          <p:cNvSpPr/>
          <p:nvPr/>
        </p:nvSpPr>
        <p:spPr>
          <a:xfrm rot="5400000">
            <a:off x="1035050" y="-1035050"/>
            <a:ext cx="5143500" cy="7213600"/>
          </a:xfrm>
          <a:prstGeom prst="rect">
            <a:avLst/>
          </a:prstGeom>
          <a:gradFill>
            <a:gsLst>
              <a:gs pos="0">
                <a:schemeClr val="tx1">
                  <a:alpha val="0"/>
                </a:schemeClr>
              </a:gs>
              <a:gs pos="99000">
                <a:schemeClr val="tx1">
                  <a:alpha val="49841"/>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sp>
        <p:nvSpPr>
          <p:cNvPr id="7" name="TextBox 12">
            <a:extLst>
              <a:ext uri="{FF2B5EF4-FFF2-40B4-BE49-F238E27FC236}">
                <a16:creationId xmlns:a16="http://schemas.microsoft.com/office/drawing/2014/main" id="{D56AD5A2-52CC-1392-AF85-17F772D47B5B}"/>
              </a:ext>
            </a:extLst>
          </p:cNvPr>
          <p:cNvSpPr txBox="1"/>
          <p:nvPr/>
        </p:nvSpPr>
        <p:spPr>
          <a:xfrm>
            <a:off x="540000" y="1264614"/>
            <a:ext cx="4852737" cy="2252924"/>
          </a:xfrm>
          <a:prstGeom prst="rect">
            <a:avLst/>
          </a:prstGeom>
          <a:noFill/>
        </p:spPr>
        <p:txBody>
          <a:bodyPr wrap="square" rtlCol="0">
            <a:spAutoFit/>
          </a:bodyPr>
          <a:lstStyle/>
          <a:p>
            <a:pPr>
              <a:lnSpc>
                <a:spcPct val="90000"/>
              </a:lnSpc>
            </a:pPr>
            <a:r>
              <a:rPr lang="nb-NO" sz="5200" b="1" dirty="0">
                <a:solidFill>
                  <a:schemeClr val="bg1"/>
                </a:solidFill>
                <a:latin typeface="Calibri" panose="020F0502020204030204" pitchFamily="34" charset="0"/>
                <a:cs typeface="Calibri" panose="020F0502020204030204" pitchFamily="34" charset="0"/>
              </a:rPr>
              <a:t>Pro</a:t>
            </a:r>
            <a:r>
              <a:rPr lang="nb-NO" sz="5200" b="1" dirty="0">
                <a:solidFill>
                  <a:schemeClr val="accent5"/>
                </a:solidFill>
                <a:latin typeface="Calibri" panose="020F0502020204030204" pitchFamily="34" charset="0"/>
                <a:cs typeface="Calibri" panose="020F0502020204030204" pitchFamily="34" charset="0"/>
              </a:rPr>
              <a:t>tech</a:t>
            </a:r>
            <a:r>
              <a:rPr lang="nb-NO" sz="5200" b="1" dirty="0">
                <a:solidFill>
                  <a:schemeClr val="bg1"/>
                </a:solidFill>
                <a:latin typeface="Calibri" panose="020F0502020204030204" pitchFamily="34" charset="0"/>
                <a:cs typeface="Calibri" panose="020F0502020204030204" pitchFamily="34" charset="0"/>
              </a:rPr>
              <a:t>ting</a:t>
            </a:r>
          </a:p>
          <a:p>
            <a:pPr>
              <a:lnSpc>
                <a:spcPct val="90000"/>
              </a:lnSpc>
            </a:pPr>
            <a:r>
              <a:rPr lang="nb-NO" sz="5200" b="1" dirty="0">
                <a:solidFill>
                  <a:schemeClr val="bg1"/>
                </a:solidFill>
                <a:latin typeface="Calibri" panose="020F0502020204030204" pitchFamily="34" charset="0"/>
                <a:cs typeface="Calibri" panose="020F0502020204030204" pitchFamily="34" charset="0"/>
              </a:rPr>
              <a:t>people</a:t>
            </a:r>
          </a:p>
          <a:p>
            <a:pPr>
              <a:lnSpc>
                <a:spcPct val="90000"/>
              </a:lnSpc>
            </a:pPr>
            <a:r>
              <a:rPr lang="nb-NO" sz="5200" b="1" dirty="0">
                <a:solidFill>
                  <a:schemeClr val="bg1"/>
                </a:solidFill>
                <a:latin typeface="Calibri" panose="020F0502020204030204" pitchFamily="34" charset="0"/>
                <a:cs typeface="Calibri" panose="020F0502020204030204" pitchFamily="34" charset="0"/>
              </a:rPr>
              <a:t>and planet</a:t>
            </a:r>
          </a:p>
        </p:txBody>
      </p:sp>
      <p:pic>
        <p:nvPicPr>
          <p:cNvPr id="9" name="Picture 1">
            <a:extLst>
              <a:ext uri="{FF2B5EF4-FFF2-40B4-BE49-F238E27FC236}">
                <a16:creationId xmlns:a16="http://schemas.microsoft.com/office/drawing/2014/main" id="{329C666F-1E56-ECCB-6A3A-B6433D35F298}"/>
              </a:ext>
            </a:extLst>
          </p:cNvPr>
          <p:cNvPicPr>
            <a:picLocks noChangeAspect="1"/>
          </p:cNvPicPr>
          <p:nvPr/>
        </p:nvPicPr>
        <p:blipFill>
          <a:blip r:embed="rId2" cstate="print">
            <a:extLst>
              <a:ext uri="{28A0092B-C50C-407E-A947-70E740481C1C}">
                <a14:useLocalDpi xmlns:a14="http://schemas.microsoft.com/office/drawing/2010/main"/>
              </a:ext>
            </a:extLst>
          </a:blip>
          <a:srcRect/>
          <a:stretch/>
        </p:blipFill>
        <p:spPr>
          <a:xfrm>
            <a:off x="8033685" y="271102"/>
            <a:ext cx="788478" cy="790782"/>
          </a:xfrm>
          <a:prstGeom prst="rect">
            <a:avLst/>
          </a:prstGeom>
        </p:spPr>
      </p:pic>
      <p:sp>
        <p:nvSpPr>
          <p:cNvPr id="4" name="TekstSylinder 12">
            <a:extLst>
              <a:ext uri="{FF2B5EF4-FFF2-40B4-BE49-F238E27FC236}">
                <a16:creationId xmlns:a16="http://schemas.microsoft.com/office/drawing/2014/main" id="{FD19F435-8549-F7FA-B0E4-552476E030D2}"/>
              </a:ext>
            </a:extLst>
          </p:cNvPr>
          <p:cNvSpPr txBox="1"/>
          <p:nvPr/>
        </p:nvSpPr>
        <p:spPr>
          <a:xfrm>
            <a:off x="540000" y="4782151"/>
            <a:ext cx="5023293" cy="240900"/>
          </a:xfrm>
          <a:prstGeom prst="rect">
            <a:avLst/>
          </a:prstGeom>
          <a:noFill/>
        </p:spPr>
        <p:txBody>
          <a:bodyPr wrap="square" lIns="144000" rIns="144000" rtlCol="0">
            <a:spAutoFit/>
          </a:bodyPr>
          <a:lstStyle/>
          <a:p>
            <a:pPr>
              <a:lnSpc>
                <a:spcPct val="110000"/>
              </a:lnSpc>
            </a:pPr>
            <a:r>
              <a:rPr lang="en-GB" sz="450" b="1" i="0" kern="1200" spc="20" baseline="0" dirty="0">
                <a:solidFill>
                  <a:schemeClr val="bg1"/>
                </a:solidFill>
                <a:effectLst/>
                <a:latin typeface="Calibri" panose="020F0502020204030204" pitchFamily="34" charset="0"/>
                <a:ea typeface="+mn-ea"/>
                <a:cs typeface="Calibri" panose="020F0502020204030204" pitchFamily="34" charset="0"/>
              </a:rPr>
              <a:t>KONGSBERG PROPRIETARY:  </a:t>
            </a:r>
            <a:r>
              <a:rPr lang="en-GB" sz="450" b="0" i="0" kern="1200" spc="20" baseline="0" dirty="0">
                <a:solidFill>
                  <a:schemeClr val="bg1"/>
                </a:solidFill>
                <a:effectLst/>
                <a:latin typeface="Calibri" panose="020F0502020204030204" pitchFamily="34" charset="0"/>
                <a:ea typeface="+mn-ea"/>
                <a:cs typeface="Calibri" panose="020F0502020204030204" pitchFamily="34" charset="0"/>
              </a:rPr>
              <a:t>This document contains KONGSBERG information which is proprietary and confidential. Any disclosure, copying, distribution or use is prohibited if not otherwise explicitly agreed with KONGSBERG in writing. Any authorised reproduction in whole or in part, must include this legend. © 2023 KONGSBERG – All rights reserved</a:t>
            </a:r>
            <a:r>
              <a:rPr lang="en-GB" sz="450" b="0" i="0" kern="1200" dirty="0">
                <a:solidFill>
                  <a:schemeClr val="bg1"/>
                </a:solidFill>
                <a:effectLst/>
                <a:latin typeface="Calibri" panose="020F0502020204030204" pitchFamily="34" charset="0"/>
                <a:ea typeface="+mn-ea"/>
                <a:cs typeface="Calibri" panose="020F0502020204030204" pitchFamily="34" charset="0"/>
              </a:rPr>
              <a:t>.</a:t>
            </a:r>
            <a:endParaRPr lang="nb-NO" sz="900" dirty="0">
              <a:solidFill>
                <a:schemeClr val="bg1"/>
              </a:solidFill>
              <a:latin typeface="Calibri" panose="020F0502020204030204" pitchFamily="34" charset="0"/>
              <a:cs typeface="Calibri" panose="020F0502020204030204" pitchFamily="34" charset="0"/>
            </a:endParaRPr>
          </a:p>
        </p:txBody>
      </p:sp>
      <p:pic>
        <p:nvPicPr>
          <p:cNvPr id="8" name="Picture 2">
            <a:extLst>
              <a:ext uri="{FF2B5EF4-FFF2-40B4-BE49-F238E27FC236}">
                <a16:creationId xmlns:a16="http://schemas.microsoft.com/office/drawing/2014/main" id="{8BC4792E-C519-C9E5-9F0E-705C5BA23677}"/>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t="15" b="15"/>
          <a:stretch/>
        </p:blipFill>
        <p:spPr bwMode="auto">
          <a:xfrm>
            <a:off x="-1" y="0"/>
            <a:ext cx="9144001" cy="5141914"/>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20">
            <a:extLst>
              <a:ext uri="{FF2B5EF4-FFF2-40B4-BE49-F238E27FC236}">
                <a16:creationId xmlns:a16="http://schemas.microsoft.com/office/drawing/2014/main" id="{5E90229D-7C09-5CB0-86B4-A499306FDA31}"/>
              </a:ext>
            </a:extLst>
          </p:cNvPr>
          <p:cNvSpPr/>
          <p:nvPr userDrawn="1"/>
        </p:nvSpPr>
        <p:spPr>
          <a:xfrm rot="5400000">
            <a:off x="11962" y="-11962"/>
            <a:ext cx="5143500" cy="5167423"/>
          </a:xfrm>
          <a:prstGeom prst="rect">
            <a:avLst/>
          </a:prstGeom>
          <a:gradFill>
            <a:gsLst>
              <a:gs pos="0">
                <a:schemeClr val="tx1">
                  <a:alpha val="0"/>
                </a:schemeClr>
              </a:gs>
              <a:gs pos="99000">
                <a:schemeClr val="tx1">
                  <a:alpha val="49841"/>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pic>
        <p:nvPicPr>
          <p:cNvPr id="13" name="Picture 1">
            <a:extLst>
              <a:ext uri="{FF2B5EF4-FFF2-40B4-BE49-F238E27FC236}">
                <a16:creationId xmlns:a16="http://schemas.microsoft.com/office/drawing/2014/main" id="{7C3B6EEA-8FB3-8C78-7B18-BC49EE2B1143}"/>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8033944" y="271362"/>
            <a:ext cx="787959" cy="790262"/>
          </a:xfrm>
          <a:prstGeom prst="rect">
            <a:avLst/>
          </a:prstGeom>
        </p:spPr>
      </p:pic>
      <p:sp>
        <p:nvSpPr>
          <p:cNvPr id="14" name="TekstSylinder 12">
            <a:extLst>
              <a:ext uri="{FF2B5EF4-FFF2-40B4-BE49-F238E27FC236}">
                <a16:creationId xmlns:a16="http://schemas.microsoft.com/office/drawing/2014/main" id="{8991BBA0-1B5B-086F-53B5-FC347072766A}"/>
              </a:ext>
            </a:extLst>
          </p:cNvPr>
          <p:cNvSpPr txBox="1"/>
          <p:nvPr userDrawn="1"/>
        </p:nvSpPr>
        <p:spPr>
          <a:xfrm>
            <a:off x="539999" y="4766878"/>
            <a:ext cx="5023293" cy="240900"/>
          </a:xfrm>
          <a:prstGeom prst="rect">
            <a:avLst/>
          </a:prstGeom>
          <a:noFill/>
        </p:spPr>
        <p:txBody>
          <a:bodyPr wrap="square" lIns="144000" rIns="144000" rtlCol="0">
            <a:spAutoFit/>
          </a:bodyPr>
          <a:lstStyle/>
          <a:p>
            <a:pPr>
              <a:lnSpc>
                <a:spcPct val="110000"/>
              </a:lnSpc>
            </a:pPr>
            <a:r>
              <a:rPr lang="en-GB" sz="450" b="1" i="0" kern="1200" spc="20" baseline="0" dirty="0">
                <a:solidFill>
                  <a:schemeClr val="bg1"/>
                </a:solidFill>
                <a:effectLst/>
                <a:latin typeface="Calibri" panose="020F0502020204030204" pitchFamily="34" charset="0"/>
                <a:ea typeface="+mn-ea"/>
                <a:cs typeface="Calibri" panose="020F0502020204030204" pitchFamily="34" charset="0"/>
              </a:rPr>
              <a:t>KONGSBERG PROPRIETARY:  </a:t>
            </a:r>
            <a:r>
              <a:rPr lang="en-GB" sz="450" b="0" i="0" kern="1200" spc="20" baseline="0" dirty="0">
                <a:solidFill>
                  <a:schemeClr val="bg1"/>
                </a:solidFill>
                <a:effectLst/>
                <a:latin typeface="Calibri" panose="020F0502020204030204" pitchFamily="34" charset="0"/>
                <a:ea typeface="+mn-ea"/>
                <a:cs typeface="Calibri" panose="020F0502020204030204" pitchFamily="34" charset="0"/>
              </a:rPr>
              <a:t>This document contains KONGSBERG information which is proprietary and confidential. Any disclosure, copying, distribution or use is prohibited if not otherwise explicitly agreed with KONGSBERG in writing. Any authorised reproduction in whole or in part, must include this legend. © 2025 KONGSBERG – All rights reserved</a:t>
            </a:r>
            <a:r>
              <a:rPr lang="en-GB" sz="450" b="0" i="0" kern="1200" dirty="0">
                <a:solidFill>
                  <a:schemeClr val="bg1"/>
                </a:solidFill>
                <a:effectLst/>
                <a:latin typeface="Calibri" panose="020F0502020204030204" pitchFamily="34" charset="0"/>
                <a:ea typeface="+mn-ea"/>
                <a:cs typeface="Calibri" panose="020F0502020204030204" pitchFamily="34" charset="0"/>
              </a:rPr>
              <a:t>.</a:t>
            </a:r>
            <a:endParaRPr lang="nb-NO" sz="900" dirty="0">
              <a:solidFill>
                <a:schemeClr val="bg1"/>
              </a:solidFill>
              <a:latin typeface="Calibri" panose="020F0502020204030204" pitchFamily="34" charset="0"/>
              <a:cs typeface="Calibri" panose="020F0502020204030204" pitchFamily="34" charset="0"/>
            </a:endParaRPr>
          </a:p>
        </p:txBody>
      </p:sp>
      <p:pic>
        <p:nvPicPr>
          <p:cNvPr id="15" name="Picture 14" descr="A black background with white text&#10;&#10;AI-generated content may be incorrect.">
            <a:extLst>
              <a:ext uri="{FF2B5EF4-FFF2-40B4-BE49-F238E27FC236}">
                <a16:creationId xmlns:a16="http://schemas.microsoft.com/office/drawing/2014/main" id="{97CA6A67-B561-A924-A210-4AD14BBA8B81}"/>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239549" y="1061884"/>
            <a:ext cx="5323744" cy="2764746"/>
          </a:xfrm>
          <a:prstGeom prst="rect">
            <a:avLst/>
          </a:prstGeom>
        </p:spPr>
      </p:pic>
    </p:spTree>
    <p:extLst>
      <p:ext uri="{BB962C8B-B14F-4D97-AF65-F5344CB8AC3E}">
        <p14:creationId xmlns:p14="http://schemas.microsoft.com/office/powerpoint/2010/main" val="20972847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PPP Cover page #4">
    <p:spTree>
      <p:nvGrpSpPr>
        <p:cNvPr id="1" name=""/>
        <p:cNvGrpSpPr/>
        <p:nvPr/>
      </p:nvGrpSpPr>
      <p:grpSpPr>
        <a:xfrm>
          <a:off x="0" y="0"/>
          <a:ext cx="0" cy="0"/>
          <a:chOff x="0" y="0"/>
          <a:chExt cx="0" cy="0"/>
        </a:xfrm>
      </p:grpSpPr>
      <p:pic>
        <p:nvPicPr>
          <p:cNvPr id="8" name="Picture 2">
            <a:extLst>
              <a:ext uri="{FF2B5EF4-FFF2-40B4-BE49-F238E27FC236}">
                <a16:creationId xmlns:a16="http://schemas.microsoft.com/office/drawing/2014/main" id="{66060866-B72C-2F90-624E-9FC3BB5D093E}"/>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t="7821" b="7821"/>
          <a:stretch/>
        </p:blipFill>
        <p:spPr bwMode="auto">
          <a:xfrm>
            <a:off x="0" y="-2"/>
            <a:ext cx="9144000" cy="5143502"/>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20">
            <a:extLst>
              <a:ext uri="{FF2B5EF4-FFF2-40B4-BE49-F238E27FC236}">
                <a16:creationId xmlns:a16="http://schemas.microsoft.com/office/drawing/2014/main" id="{AD342DA9-4A7D-9EE5-FCA2-2CD1BBF84432}"/>
              </a:ext>
            </a:extLst>
          </p:cNvPr>
          <p:cNvSpPr/>
          <p:nvPr/>
        </p:nvSpPr>
        <p:spPr>
          <a:xfrm rot="5400000">
            <a:off x="1035050" y="-1035050"/>
            <a:ext cx="5143500" cy="7213600"/>
          </a:xfrm>
          <a:prstGeom prst="rect">
            <a:avLst/>
          </a:prstGeom>
          <a:gradFill>
            <a:gsLst>
              <a:gs pos="0">
                <a:schemeClr val="tx1">
                  <a:alpha val="0"/>
                </a:schemeClr>
              </a:gs>
              <a:gs pos="99000">
                <a:schemeClr val="tx1">
                  <a:alpha val="49841"/>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dirty="0"/>
          </a:p>
        </p:txBody>
      </p:sp>
      <p:pic>
        <p:nvPicPr>
          <p:cNvPr id="9" name="Picture 1">
            <a:extLst>
              <a:ext uri="{FF2B5EF4-FFF2-40B4-BE49-F238E27FC236}">
                <a16:creationId xmlns:a16="http://schemas.microsoft.com/office/drawing/2014/main" id="{329C666F-1E56-ECCB-6A3A-B6433D35F298}"/>
              </a:ext>
            </a:extLst>
          </p:cNvPr>
          <p:cNvPicPr>
            <a:picLocks noChangeAspect="1"/>
          </p:cNvPicPr>
          <p:nvPr/>
        </p:nvPicPr>
        <p:blipFill>
          <a:blip r:embed="rId3" cstate="print">
            <a:extLst>
              <a:ext uri="{28A0092B-C50C-407E-A947-70E740481C1C}">
                <a14:useLocalDpi xmlns:a14="http://schemas.microsoft.com/office/drawing/2010/main"/>
              </a:ext>
            </a:extLst>
          </a:blip>
          <a:srcRect/>
          <a:stretch/>
        </p:blipFill>
        <p:spPr>
          <a:xfrm>
            <a:off x="8033685" y="271102"/>
            <a:ext cx="788478" cy="790782"/>
          </a:xfrm>
          <a:prstGeom prst="rect">
            <a:avLst/>
          </a:prstGeom>
        </p:spPr>
      </p:pic>
      <p:sp>
        <p:nvSpPr>
          <p:cNvPr id="14" name="TekstSylinder 12">
            <a:extLst>
              <a:ext uri="{FF2B5EF4-FFF2-40B4-BE49-F238E27FC236}">
                <a16:creationId xmlns:a16="http://schemas.microsoft.com/office/drawing/2014/main" id="{62CA79B0-1484-C34C-CD81-33877F441E04}"/>
              </a:ext>
            </a:extLst>
          </p:cNvPr>
          <p:cNvSpPr txBox="1"/>
          <p:nvPr userDrawn="1"/>
        </p:nvSpPr>
        <p:spPr>
          <a:xfrm>
            <a:off x="540000" y="4771278"/>
            <a:ext cx="5023293" cy="240900"/>
          </a:xfrm>
          <a:prstGeom prst="rect">
            <a:avLst/>
          </a:prstGeom>
          <a:noFill/>
        </p:spPr>
        <p:txBody>
          <a:bodyPr wrap="square" lIns="144000" rIns="144000" rtlCol="0">
            <a:spAutoFit/>
          </a:bodyPr>
          <a:lstStyle/>
          <a:p>
            <a:pPr>
              <a:lnSpc>
                <a:spcPct val="110000"/>
              </a:lnSpc>
            </a:pPr>
            <a:r>
              <a:rPr lang="en-GB" sz="450" b="1" i="0" kern="1200" spc="20" baseline="0" dirty="0">
                <a:solidFill>
                  <a:schemeClr val="bg1"/>
                </a:solidFill>
                <a:effectLst/>
                <a:latin typeface="Calibri" panose="020F0502020204030204" pitchFamily="34" charset="0"/>
                <a:ea typeface="+mn-ea"/>
                <a:cs typeface="Calibri" panose="020F0502020204030204" pitchFamily="34" charset="0"/>
              </a:rPr>
              <a:t>KONGSBERG PROPRIETARY:  </a:t>
            </a:r>
            <a:r>
              <a:rPr lang="en-GB" sz="450" b="0" i="0" kern="1200" spc="20" baseline="0" dirty="0">
                <a:solidFill>
                  <a:schemeClr val="bg1"/>
                </a:solidFill>
                <a:effectLst/>
                <a:latin typeface="Calibri" panose="020F0502020204030204" pitchFamily="34" charset="0"/>
                <a:ea typeface="+mn-ea"/>
                <a:cs typeface="Calibri" panose="020F0502020204030204" pitchFamily="34" charset="0"/>
              </a:rPr>
              <a:t>This document contains KONGSBERG information which is proprietary and confidential. Any disclosure, copying, distribution or use is prohibited if not otherwise explicitly agreed with KONGSBERG in writing. Any authorised reproduction in whole or in part, must include this legend. © 2025 KONGSBERG – All rights reserved</a:t>
            </a:r>
            <a:r>
              <a:rPr lang="en-GB" sz="450" b="0" i="0" kern="1200" dirty="0">
                <a:solidFill>
                  <a:schemeClr val="bg1"/>
                </a:solidFill>
                <a:effectLst/>
                <a:latin typeface="Calibri" panose="020F0502020204030204" pitchFamily="34" charset="0"/>
                <a:ea typeface="+mn-ea"/>
                <a:cs typeface="Calibri" panose="020F0502020204030204" pitchFamily="34" charset="0"/>
              </a:rPr>
              <a:t>.</a:t>
            </a:r>
            <a:endParaRPr lang="nb-NO" sz="900" dirty="0">
              <a:solidFill>
                <a:schemeClr val="bg1"/>
              </a:solidFill>
              <a:latin typeface="Calibri" panose="020F0502020204030204" pitchFamily="34" charset="0"/>
              <a:cs typeface="Calibri" panose="020F0502020204030204" pitchFamily="34" charset="0"/>
            </a:endParaRPr>
          </a:p>
        </p:txBody>
      </p:sp>
      <p:pic>
        <p:nvPicPr>
          <p:cNvPr id="13" name="Picture 1">
            <a:extLst>
              <a:ext uri="{FF2B5EF4-FFF2-40B4-BE49-F238E27FC236}">
                <a16:creationId xmlns:a16="http://schemas.microsoft.com/office/drawing/2014/main" id="{ED327846-1C13-601C-3EB6-86EF6DE8D08A}"/>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8033944" y="271102"/>
            <a:ext cx="787959" cy="790782"/>
          </a:xfrm>
          <a:prstGeom prst="rect">
            <a:avLst/>
          </a:prstGeom>
        </p:spPr>
      </p:pic>
      <p:pic>
        <p:nvPicPr>
          <p:cNvPr id="2" name="Picture 1" descr="A black background with white text&#10;&#10;AI-generated content may be incorrect.">
            <a:extLst>
              <a:ext uri="{FF2B5EF4-FFF2-40B4-BE49-F238E27FC236}">
                <a16:creationId xmlns:a16="http://schemas.microsoft.com/office/drawing/2014/main" id="{77B28DF8-762F-9426-DCD5-D501E56B9DB5}"/>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239549" y="1061884"/>
            <a:ext cx="5323744" cy="2764746"/>
          </a:xfrm>
          <a:prstGeom prst="rect">
            <a:avLst/>
          </a:prstGeom>
        </p:spPr>
      </p:pic>
    </p:spTree>
    <p:extLst>
      <p:ext uri="{BB962C8B-B14F-4D97-AF65-F5344CB8AC3E}">
        <p14:creationId xmlns:p14="http://schemas.microsoft.com/office/powerpoint/2010/main" val="39318546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Tittellysbil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ktangel 1">
            <a:extLst>
              <a:ext uri="{FF2B5EF4-FFF2-40B4-BE49-F238E27FC236}">
                <a16:creationId xmlns:a16="http://schemas.microsoft.com/office/drawing/2014/main" id="{ED2CDC73-CCA5-6F3C-F64B-3F314CE9E7A1}"/>
              </a:ext>
            </a:extLst>
          </p:cNvPr>
          <p:cNvSpPr/>
          <p:nvPr userDrawn="1"/>
        </p:nvSpPr>
        <p:spPr>
          <a:xfrm rot="5400000">
            <a:off x="1035000" y="-1035000"/>
            <a:ext cx="5144400" cy="7214400"/>
          </a:xfrm>
          <a:prstGeom prst="rect">
            <a:avLst/>
          </a:prstGeom>
          <a:gradFill>
            <a:gsLst>
              <a:gs pos="0">
                <a:schemeClr val="tx1">
                  <a:alpha val="0"/>
                </a:schemeClr>
              </a:gs>
              <a:gs pos="99000">
                <a:schemeClr val="tx1">
                  <a:alpha val="49841"/>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p>
            <a:pPr lvl="0" indent="0" algn="ctr">
              <a:lnSpc>
                <a:spcPct val="110000"/>
              </a:lnSpc>
              <a:spcBef>
                <a:spcPts val="0"/>
              </a:spcBef>
              <a:buFont typeface="Arial" panose="020B0604020202020204" pitchFamily="34" charset="0"/>
              <a:buNone/>
            </a:pPr>
            <a:endParaRPr lang="nb-NO" sz="100"/>
          </a:p>
        </p:txBody>
      </p:sp>
      <p:sp>
        <p:nvSpPr>
          <p:cNvPr id="6" name="Plassholder for lysbildenummer 5">
            <a:extLst>
              <a:ext uri="{FF2B5EF4-FFF2-40B4-BE49-F238E27FC236}">
                <a16:creationId xmlns:a16="http://schemas.microsoft.com/office/drawing/2014/main" id="{FF16607B-03B3-0CD5-C9ED-EBBEAC3404AF}"/>
              </a:ext>
            </a:extLst>
          </p:cNvPr>
          <p:cNvSpPr>
            <a:spLocks noGrp="1"/>
          </p:cNvSpPr>
          <p:nvPr>
            <p:ph type="sldNum" sz="quarter" idx="12"/>
          </p:nvPr>
        </p:nvSpPr>
        <p:spPr/>
        <p:txBody>
          <a:bodyPr/>
          <a:lstStyle>
            <a:lvl1pPr>
              <a:defRPr>
                <a:solidFill>
                  <a:schemeClr val="bg1"/>
                </a:solidFill>
              </a:defRPr>
            </a:lvl1pPr>
          </a:lstStyle>
          <a:p>
            <a:fld id="{75567799-16DF-41EB-91D4-5F77DECB4B9E}" type="slidenum">
              <a:rPr lang="nb-NO" smtClean="0"/>
              <a:pPr/>
              <a:t>‹#›</a:t>
            </a:fld>
            <a:endParaRPr lang="nb-NO" dirty="0"/>
          </a:p>
        </p:txBody>
      </p:sp>
      <p:sp>
        <p:nvSpPr>
          <p:cNvPr id="13" name="Undertittel 2">
            <a:extLst>
              <a:ext uri="{FF2B5EF4-FFF2-40B4-BE49-F238E27FC236}">
                <a16:creationId xmlns:a16="http://schemas.microsoft.com/office/drawing/2014/main" id="{384F025F-44F0-25C3-6ECC-8DAD0F06614C}"/>
              </a:ext>
            </a:extLst>
          </p:cNvPr>
          <p:cNvSpPr>
            <a:spLocks noGrp="1"/>
          </p:cNvSpPr>
          <p:nvPr>
            <p:ph type="subTitle" idx="1"/>
          </p:nvPr>
        </p:nvSpPr>
        <p:spPr>
          <a:xfrm>
            <a:off x="540000" y="3216835"/>
            <a:ext cx="4580020" cy="338554"/>
          </a:xfrm>
        </p:spPr>
        <p:txBody>
          <a:bodyPr>
            <a:normAutofit/>
          </a:bodyPr>
          <a:lstStyle>
            <a:lvl1pPr marL="0" indent="0" algn="l">
              <a:lnSpc>
                <a:spcPct val="100000"/>
              </a:lnSpc>
              <a:buNone/>
              <a:defRPr sz="1600">
                <a:solidFill>
                  <a:schemeClr val="lt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nb-NO" dirty="0"/>
          </a:p>
        </p:txBody>
      </p:sp>
      <p:sp>
        <p:nvSpPr>
          <p:cNvPr id="16" name="Tittel 1">
            <a:extLst>
              <a:ext uri="{FF2B5EF4-FFF2-40B4-BE49-F238E27FC236}">
                <a16:creationId xmlns:a16="http://schemas.microsoft.com/office/drawing/2014/main" id="{AE01B60E-C591-673B-9D8E-8E7B59C0E4CD}"/>
              </a:ext>
            </a:extLst>
          </p:cNvPr>
          <p:cNvSpPr>
            <a:spLocks noGrp="1"/>
          </p:cNvSpPr>
          <p:nvPr>
            <p:ph type="ctrTitle"/>
          </p:nvPr>
        </p:nvSpPr>
        <p:spPr>
          <a:xfrm>
            <a:off x="540000" y="1061884"/>
            <a:ext cx="4852737" cy="2086725"/>
          </a:xfrm>
        </p:spPr>
        <p:txBody>
          <a:bodyPr anchor="t">
            <a:normAutofit/>
          </a:bodyPr>
          <a:lstStyle>
            <a:lvl1pPr algn="l">
              <a:lnSpc>
                <a:spcPct val="90000"/>
              </a:lnSpc>
              <a:defRPr sz="4800">
                <a:solidFill>
                  <a:schemeClr val="lt1"/>
                </a:solidFill>
              </a:defRPr>
            </a:lvl1pPr>
          </a:lstStyle>
          <a:p>
            <a:r>
              <a:rPr lang="en-US"/>
              <a:t>Click to edit Master title style</a:t>
            </a:r>
            <a:endParaRPr lang="nb-NO" dirty="0"/>
          </a:p>
        </p:txBody>
      </p:sp>
      <p:sp>
        <p:nvSpPr>
          <p:cNvPr id="3" name="TekstSylinder 12">
            <a:extLst>
              <a:ext uri="{FF2B5EF4-FFF2-40B4-BE49-F238E27FC236}">
                <a16:creationId xmlns:a16="http://schemas.microsoft.com/office/drawing/2014/main" id="{EA51F3E5-A054-0733-3A7D-605DB7165EBB}"/>
              </a:ext>
            </a:extLst>
          </p:cNvPr>
          <p:cNvSpPr txBox="1"/>
          <p:nvPr/>
        </p:nvSpPr>
        <p:spPr>
          <a:xfrm>
            <a:off x="540000" y="4782151"/>
            <a:ext cx="5023293" cy="240900"/>
          </a:xfrm>
          <a:prstGeom prst="rect">
            <a:avLst/>
          </a:prstGeom>
          <a:noFill/>
        </p:spPr>
        <p:txBody>
          <a:bodyPr wrap="square" lIns="144000" rIns="144000" rtlCol="0">
            <a:spAutoFit/>
          </a:bodyPr>
          <a:lstStyle/>
          <a:p>
            <a:pPr>
              <a:lnSpc>
                <a:spcPct val="110000"/>
              </a:lnSpc>
            </a:pPr>
            <a:r>
              <a:rPr lang="en-GB" sz="450" b="1" i="0" kern="1200" spc="20" baseline="0" dirty="0">
                <a:solidFill>
                  <a:schemeClr val="bg1"/>
                </a:solidFill>
                <a:effectLst/>
                <a:latin typeface="Calibri" panose="020F0502020204030204" pitchFamily="34" charset="0"/>
                <a:ea typeface="+mn-ea"/>
                <a:cs typeface="Calibri" panose="020F0502020204030204" pitchFamily="34" charset="0"/>
              </a:rPr>
              <a:t>KONGSBERG PROPRIETARY:  </a:t>
            </a:r>
            <a:r>
              <a:rPr lang="en-GB" sz="450" b="0" i="0" kern="1200" spc="20" baseline="0" dirty="0">
                <a:solidFill>
                  <a:schemeClr val="bg1"/>
                </a:solidFill>
                <a:effectLst/>
                <a:latin typeface="Calibri" panose="020F0502020204030204" pitchFamily="34" charset="0"/>
                <a:ea typeface="+mn-ea"/>
                <a:cs typeface="Calibri" panose="020F0502020204030204" pitchFamily="34" charset="0"/>
              </a:rPr>
              <a:t>This document contains KONGSBERG information which is proprietary and confidential. Any disclosure, copying, distribution or use is prohibited if not otherwise explicitly agreed with KONGSBERG in writing. Any authorised reproduction in whole or in part, must include this legend. © 2025 KONGSBERG – All rights reserved</a:t>
            </a:r>
            <a:r>
              <a:rPr lang="en-GB" sz="450" b="0" i="0" kern="1200" dirty="0">
                <a:solidFill>
                  <a:schemeClr val="bg1"/>
                </a:solidFill>
                <a:effectLst/>
                <a:latin typeface="Calibri" panose="020F0502020204030204" pitchFamily="34" charset="0"/>
                <a:ea typeface="+mn-ea"/>
                <a:cs typeface="Calibri" panose="020F0502020204030204" pitchFamily="34" charset="0"/>
              </a:rPr>
              <a:t>.</a:t>
            </a:r>
            <a:endParaRPr lang="nb-NO" sz="900" dirty="0">
              <a:solidFill>
                <a:schemeClr val="bg1"/>
              </a:solidFill>
              <a:latin typeface="Calibri" panose="020F0502020204030204" pitchFamily="34" charset="0"/>
              <a:cs typeface="Calibri" panose="020F0502020204030204" pitchFamily="34" charset="0"/>
            </a:endParaRPr>
          </a:p>
        </p:txBody>
      </p:sp>
      <p:pic>
        <p:nvPicPr>
          <p:cNvPr id="12" name="Picture 1">
            <a:extLst>
              <a:ext uri="{FF2B5EF4-FFF2-40B4-BE49-F238E27FC236}">
                <a16:creationId xmlns:a16="http://schemas.microsoft.com/office/drawing/2014/main" id="{80AD129D-043E-BC1A-C499-CFAB1182C9F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033944" y="271362"/>
            <a:ext cx="787959" cy="790262"/>
          </a:xfrm>
          <a:prstGeom prst="rect">
            <a:avLst/>
          </a:prstGeom>
        </p:spPr>
      </p:pic>
    </p:spTree>
    <p:extLst>
      <p:ext uri="{BB962C8B-B14F-4D97-AF65-F5344CB8AC3E}">
        <p14:creationId xmlns:p14="http://schemas.microsoft.com/office/powerpoint/2010/main" val="2179472564"/>
      </p:ext>
    </p:extLst>
  </p:cSld>
  <p:clrMapOvr>
    <a:masterClrMapping/>
  </p:clrMapOvr>
  <p:hf sldNum="0" hdr="0" dt="0"/>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slide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Rektangel 6">
            <a:extLst>
              <a:ext uri="{FF2B5EF4-FFF2-40B4-BE49-F238E27FC236}">
                <a16:creationId xmlns:a16="http://schemas.microsoft.com/office/drawing/2014/main" id="{7F2DBED2-7D6B-0BB8-75D9-D802EE73435B}"/>
              </a:ext>
            </a:extLst>
          </p:cNvPr>
          <p:cNvSpPr/>
          <p:nvPr userDrawn="1"/>
        </p:nvSpPr>
        <p:spPr>
          <a:xfrm rot="5400000">
            <a:off x="1035000" y="-1035000"/>
            <a:ext cx="5144400" cy="7214400"/>
          </a:xfrm>
          <a:prstGeom prst="rect">
            <a:avLst/>
          </a:prstGeom>
          <a:gradFill>
            <a:gsLst>
              <a:gs pos="0">
                <a:schemeClr val="tx1">
                  <a:alpha val="0"/>
                </a:schemeClr>
              </a:gs>
              <a:gs pos="99000">
                <a:schemeClr val="tx1">
                  <a:alpha val="49841"/>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p>
            <a:pPr lvl="0" indent="0" algn="ctr">
              <a:lnSpc>
                <a:spcPct val="110000"/>
              </a:lnSpc>
              <a:spcBef>
                <a:spcPts val="0"/>
              </a:spcBef>
              <a:buFont typeface="Arial" panose="020B0604020202020204" pitchFamily="34" charset="0"/>
              <a:buNone/>
            </a:pPr>
            <a:endParaRPr lang="nb-NO" sz="100"/>
          </a:p>
        </p:txBody>
      </p:sp>
      <p:sp>
        <p:nvSpPr>
          <p:cNvPr id="6" name="Plassholder for lysbildenummer 5">
            <a:extLst>
              <a:ext uri="{FF2B5EF4-FFF2-40B4-BE49-F238E27FC236}">
                <a16:creationId xmlns:a16="http://schemas.microsoft.com/office/drawing/2014/main" id="{FF16607B-03B3-0CD5-C9ED-EBBEAC3404AF}"/>
              </a:ext>
            </a:extLst>
          </p:cNvPr>
          <p:cNvSpPr>
            <a:spLocks noGrp="1"/>
          </p:cNvSpPr>
          <p:nvPr>
            <p:ph type="sldNum" sz="quarter" idx="12"/>
          </p:nvPr>
        </p:nvSpPr>
        <p:spPr/>
        <p:txBody>
          <a:bodyPr/>
          <a:lstStyle>
            <a:lvl1pPr>
              <a:defRPr>
                <a:solidFill>
                  <a:schemeClr val="bg1"/>
                </a:solidFill>
              </a:defRPr>
            </a:lvl1pPr>
          </a:lstStyle>
          <a:p>
            <a:fld id="{75567799-16DF-41EB-91D4-5F77DECB4B9E}" type="slidenum">
              <a:rPr lang="nb-NO" smtClean="0"/>
              <a:pPr/>
              <a:t>‹#›</a:t>
            </a:fld>
            <a:endParaRPr lang="nb-NO"/>
          </a:p>
        </p:txBody>
      </p:sp>
      <p:sp>
        <p:nvSpPr>
          <p:cNvPr id="13" name="Undertittel 2">
            <a:extLst>
              <a:ext uri="{FF2B5EF4-FFF2-40B4-BE49-F238E27FC236}">
                <a16:creationId xmlns:a16="http://schemas.microsoft.com/office/drawing/2014/main" id="{384F025F-44F0-25C3-6ECC-8DAD0F06614C}"/>
              </a:ext>
            </a:extLst>
          </p:cNvPr>
          <p:cNvSpPr>
            <a:spLocks noGrp="1"/>
          </p:cNvSpPr>
          <p:nvPr>
            <p:ph type="subTitle" idx="1"/>
          </p:nvPr>
        </p:nvSpPr>
        <p:spPr>
          <a:xfrm>
            <a:off x="540000" y="3216835"/>
            <a:ext cx="4580020" cy="338554"/>
          </a:xfrm>
        </p:spPr>
        <p:txBody>
          <a:bodyPr>
            <a:normAutofit/>
          </a:bodyPr>
          <a:lstStyle>
            <a:lvl1pPr marL="0" indent="0" algn="l">
              <a:lnSpc>
                <a:spcPct val="100000"/>
              </a:lnSpc>
              <a:buNone/>
              <a:defRPr sz="1600">
                <a:solidFill>
                  <a:schemeClr val="lt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nb-NO" dirty="0"/>
          </a:p>
        </p:txBody>
      </p:sp>
      <p:sp>
        <p:nvSpPr>
          <p:cNvPr id="16" name="Tittel 1">
            <a:extLst>
              <a:ext uri="{FF2B5EF4-FFF2-40B4-BE49-F238E27FC236}">
                <a16:creationId xmlns:a16="http://schemas.microsoft.com/office/drawing/2014/main" id="{AE01B60E-C591-673B-9D8E-8E7B59C0E4CD}"/>
              </a:ext>
            </a:extLst>
          </p:cNvPr>
          <p:cNvSpPr>
            <a:spLocks noGrp="1"/>
          </p:cNvSpPr>
          <p:nvPr>
            <p:ph type="ctrTitle"/>
          </p:nvPr>
        </p:nvSpPr>
        <p:spPr>
          <a:xfrm>
            <a:off x="540000" y="1061884"/>
            <a:ext cx="4852737" cy="2086725"/>
          </a:xfrm>
        </p:spPr>
        <p:txBody>
          <a:bodyPr anchor="t">
            <a:normAutofit/>
          </a:bodyPr>
          <a:lstStyle>
            <a:lvl1pPr algn="l">
              <a:lnSpc>
                <a:spcPct val="90000"/>
              </a:lnSpc>
              <a:defRPr sz="4800">
                <a:solidFill>
                  <a:schemeClr val="lt1"/>
                </a:solidFill>
              </a:defRPr>
            </a:lvl1pPr>
          </a:lstStyle>
          <a:p>
            <a:r>
              <a:rPr lang="en-US"/>
              <a:t>Click to edit Master title style</a:t>
            </a:r>
            <a:endParaRPr lang="nb-NO" dirty="0"/>
          </a:p>
        </p:txBody>
      </p:sp>
      <p:pic>
        <p:nvPicPr>
          <p:cNvPr id="14" name="Picture 1">
            <a:extLst>
              <a:ext uri="{FF2B5EF4-FFF2-40B4-BE49-F238E27FC236}">
                <a16:creationId xmlns:a16="http://schemas.microsoft.com/office/drawing/2014/main" id="{B3E2751D-5160-8159-4BDB-49DAC19F0FBC}"/>
              </a:ext>
            </a:extLst>
          </p:cNvPr>
          <p:cNvPicPr>
            <a:picLocks noChangeAspect="1"/>
          </p:cNvPicPr>
          <p:nvPr/>
        </p:nvPicPr>
        <p:blipFill>
          <a:blip r:embed="rId3" cstate="print">
            <a:extLst>
              <a:ext uri="{28A0092B-C50C-407E-A947-70E740481C1C}">
                <a14:useLocalDpi xmlns:a14="http://schemas.microsoft.com/office/drawing/2010/main"/>
              </a:ext>
            </a:extLst>
          </a:blip>
          <a:srcRect/>
          <a:stretch/>
        </p:blipFill>
        <p:spPr>
          <a:xfrm>
            <a:off x="8033685" y="271102"/>
            <a:ext cx="788478" cy="790782"/>
          </a:xfrm>
          <a:prstGeom prst="rect">
            <a:avLst/>
          </a:prstGeom>
        </p:spPr>
      </p:pic>
      <p:sp>
        <p:nvSpPr>
          <p:cNvPr id="5" name="TekstSylinder 12">
            <a:extLst>
              <a:ext uri="{FF2B5EF4-FFF2-40B4-BE49-F238E27FC236}">
                <a16:creationId xmlns:a16="http://schemas.microsoft.com/office/drawing/2014/main" id="{D8357212-04BE-0A9D-4CF2-06962F15CE4B}"/>
              </a:ext>
            </a:extLst>
          </p:cNvPr>
          <p:cNvSpPr txBox="1"/>
          <p:nvPr userDrawn="1"/>
        </p:nvSpPr>
        <p:spPr>
          <a:xfrm>
            <a:off x="540000" y="4769290"/>
            <a:ext cx="5023293" cy="240900"/>
          </a:xfrm>
          <a:prstGeom prst="rect">
            <a:avLst/>
          </a:prstGeom>
          <a:noFill/>
        </p:spPr>
        <p:txBody>
          <a:bodyPr wrap="square" lIns="144000" rIns="144000" rtlCol="0">
            <a:spAutoFit/>
          </a:bodyPr>
          <a:lstStyle/>
          <a:p>
            <a:pPr>
              <a:lnSpc>
                <a:spcPct val="110000"/>
              </a:lnSpc>
            </a:pPr>
            <a:r>
              <a:rPr lang="en-GB" sz="450" b="1" i="0" kern="1200" spc="20" baseline="0" dirty="0">
                <a:solidFill>
                  <a:schemeClr val="bg1"/>
                </a:solidFill>
                <a:effectLst/>
                <a:latin typeface="Calibri" panose="020F0502020204030204" pitchFamily="34" charset="0"/>
                <a:ea typeface="+mn-ea"/>
                <a:cs typeface="Calibri" panose="020F0502020204030204" pitchFamily="34" charset="0"/>
              </a:rPr>
              <a:t>KONGSBERG PROPRIETARY:  </a:t>
            </a:r>
            <a:r>
              <a:rPr lang="en-GB" sz="450" b="0" i="0" kern="1200" spc="20" baseline="0" dirty="0">
                <a:solidFill>
                  <a:schemeClr val="bg1"/>
                </a:solidFill>
                <a:effectLst/>
                <a:latin typeface="Calibri" panose="020F0502020204030204" pitchFamily="34" charset="0"/>
                <a:ea typeface="+mn-ea"/>
                <a:cs typeface="Calibri" panose="020F0502020204030204" pitchFamily="34" charset="0"/>
              </a:rPr>
              <a:t>This document contains KONGSBERG information which is proprietary and confidential. Any disclosure, copying, distribution or use is prohibited if not otherwise explicitly agreed with KONGSBERG in writing. Any authorised reproduction in whole or in part, must include this legend. © 2025 KONGSBERG – All rights reserved</a:t>
            </a:r>
            <a:r>
              <a:rPr lang="en-GB" sz="450" b="0" i="0" kern="1200" dirty="0">
                <a:solidFill>
                  <a:schemeClr val="bg1"/>
                </a:solidFill>
                <a:effectLst/>
                <a:latin typeface="Calibri" panose="020F0502020204030204" pitchFamily="34" charset="0"/>
                <a:ea typeface="+mn-ea"/>
                <a:cs typeface="Calibri" panose="020F0502020204030204" pitchFamily="34" charset="0"/>
              </a:rPr>
              <a:t>.</a:t>
            </a:r>
            <a:endParaRPr lang="nb-NO" sz="900"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034341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1_Title slide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Rektangel 6">
            <a:extLst>
              <a:ext uri="{FF2B5EF4-FFF2-40B4-BE49-F238E27FC236}">
                <a16:creationId xmlns:a16="http://schemas.microsoft.com/office/drawing/2014/main" id="{7F2DBED2-7D6B-0BB8-75D9-D802EE73435B}"/>
              </a:ext>
            </a:extLst>
          </p:cNvPr>
          <p:cNvSpPr/>
          <p:nvPr userDrawn="1"/>
        </p:nvSpPr>
        <p:spPr>
          <a:xfrm rot="5400000">
            <a:off x="1035000" y="-1035000"/>
            <a:ext cx="5144400" cy="7214400"/>
          </a:xfrm>
          <a:prstGeom prst="rect">
            <a:avLst/>
          </a:prstGeom>
          <a:gradFill>
            <a:gsLst>
              <a:gs pos="0">
                <a:schemeClr val="tx1">
                  <a:alpha val="0"/>
                </a:schemeClr>
              </a:gs>
              <a:gs pos="99000">
                <a:schemeClr val="tx1">
                  <a:alpha val="49841"/>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p>
            <a:pPr lvl="0" indent="0" algn="ctr">
              <a:lnSpc>
                <a:spcPct val="110000"/>
              </a:lnSpc>
              <a:spcBef>
                <a:spcPts val="0"/>
              </a:spcBef>
              <a:buFont typeface="Arial" panose="020B0604020202020204" pitchFamily="34" charset="0"/>
              <a:buNone/>
            </a:pPr>
            <a:endParaRPr lang="nb-NO" sz="100"/>
          </a:p>
        </p:txBody>
      </p:sp>
      <p:sp>
        <p:nvSpPr>
          <p:cNvPr id="6" name="Plassholder for lysbildenummer 5">
            <a:extLst>
              <a:ext uri="{FF2B5EF4-FFF2-40B4-BE49-F238E27FC236}">
                <a16:creationId xmlns:a16="http://schemas.microsoft.com/office/drawing/2014/main" id="{FF16607B-03B3-0CD5-C9ED-EBBEAC3404AF}"/>
              </a:ext>
            </a:extLst>
          </p:cNvPr>
          <p:cNvSpPr>
            <a:spLocks noGrp="1"/>
          </p:cNvSpPr>
          <p:nvPr>
            <p:ph type="sldNum" sz="quarter" idx="12"/>
          </p:nvPr>
        </p:nvSpPr>
        <p:spPr/>
        <p:txBody>
          <a:bodyPr/>
          <a:lstStyle>
            <a:lvl1pPr>
              <a:defRPr>
                <a:solidFill>
                  <a:schemeClr val="bg1"/>
                </a:solidFill>
              </a:defRPr>
            </a:lvl1pPr>
          </a:lstStyle>
          <a:p>
            <a:fld id="{75567799-16DF-41EB-91D4-5F77DECB4B9E}" type="slidenum">
              <a:rPr lang="nb-NO" smtClean="0"/>
              <a:pPr/>
              <a:t>‹#›</a:t>
            </a:fld>
            <a:endParaRPr lang="nb-NO"/>
          </a:p>
        </p:txBody>
      </p:sp>
      <p:sp>
        <p:nvSpPr>
          <p:cNvPr id="13" name="Undertittel 2">
            <a:extLst>
              <a:ext uri="{FF2B5EF4-FFF2-40B4-BE49-F238E27FC236}">
                <a16:creationId xmlns:a16="http://schemas.microsoft.com/office/drawing/2014/main" id="{384F025F-44F0-25C3-6ECC-8DAD0F06614C}"/>
              </a:ext>
            </a:extLst>
          </p:cNvPr>
          <p:cNvSpPr>
            <a:spLocks noGrp="1"/>
          </p:cNvSpPr>
          <p:nvPr>
            <p:ph type="subTitle" idx="1"/>
          </p:nvPr>
        </p:nvSpPr>
        <p:spPr>
          <a:xfrm>
            <a:off x="540000" y="3216835"/>
            <a:ext cx="4580020" cy="338554"/>
          </a:xfrm>
        </p:spPr>
        <p:txBody>
          <a:bodyPr>
            <a:normAutofit/>
          </a:bodyPr>
          <a:lstStyle>
            <a:lvl1pPr marL="0" indent="0" algn="l">
              <a:lnSpc>
                <a:spcPct val="100000"/>
              </a:lnSpc>
              <a:buNone/>
              <a:defRPr sz="1600">
                <a:solidFill>
                  <a:schemeClr val="lt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nb-NO" dirty="0"/>
          </a:p>
        </p:txBody>
      </p:sp>
      <p:sp>
        <p:nvSpPr>
          <p:cNvPr id="16" name="Tittel 1">
            <a:extLst>
              <a:ext uri="{FF2B5EF4-FFF2-40B4-BE49-F238E27FC236}">
                <a16:creationId xmlns:a16="http://schemas.microsoft.com/office/drawing/2014/main" id="{AE01B60E-C591-673B-9D8E-8E7B59C0E4CD}"/>
              </a:ext>
            </a:extLst>
          </p:cNvPr>
          <p:cNvSpPr>
            <a:spLocks noGrp="1"/>
          </p:cNvSpPr>
          <p:nvPr>
            <p:ph type="ctrTitle"/>
          </p:nvPr>
        </p:nvSpPr>
        <p:spPr>
          <a:xfrm>
            <a:off x="540000" y="1061884"/>
            <a:ext cx="4852737" cy="2086725"/>
          </a:xfrm>
        </p:spPr>
        <p:txBody>
          <a:bodyPr anchor="t">
            <a:normAutofit/>
          </a:bodyPr>
          <a:lstStyle>
            <a:lvl1pPr algn="l">
              <a:lnSpc>
                <a:spcPct val="90000"/>
              </a:lnSpc>
              <a:defRPr sz="4800">
                <a:solidFill>
                  <a:schemeClr val="lt1"/>
                </a:solidFill>
              </a:defRPr>
            </a:lvl1pPr>
          </a:lstStyle>
          <a:p>
            <a:r>
              <a:rPr lang="en-US"/>
              <a:t>Click to edit Master title style</a:t>
            </a:r>
            <a:endParaRPr lang="nb-NO" dirty="0"/>
          </a:p>
        </p:txBody>
      </p:sp>
      <p:pic>
        <p:nvPicPr>
          <p:cNvPr id="14" name="Picture 1">
            <a:extLst>
              <a:ext uri="{FF2B5EF4-FFF2-40B4-BE49-F238E27FC236}">
                <a16:creationId xmlns:a16="http://schemas.microsoft.com/office/drawing/2014/main" id="{B3E2751D-5160-8159-4BDB-49DAC19F0FBC}"/>
              </a:ext>
            </a:extLst>
          </p:cNvPr>
          <p:cNvPicPr>
            <a:picLocks noChangeAspect="1"/>
          </p:cNvPicPr>
          <p:nvPr/>
        </p:nvPicPr>
        <p:blipFill>
          <a:blip r:embed="rId3" cstate="print">
            <a:extLst>
              <a:ext uri="{28A0092B-C50C-407E-A947-70E740481C1C}">
                <a14:useLocalDpi xmlns:a14="http://schemas.microsoft.com/office/drawing/2010/main"/>
              </a:ext>
            </a:extLst>
          </a:blip>
          <a:srcRect/>
          <a:stretch/>
        </p:blipFill>
        <p:spPr>
          <a:xfrm>
            <a:off x="8033685" y="271102"/>
            <a:ext cx="788478" cy="790782"/>
          </a:xfrm>
          <a:prstGeom prst="rect">
            <a:avLst/>
          </a:prstGeom>
        </p:spPr>
      </p:pic>
      <p:sp>
        <p:nvSpPr>
          <p:cNvPr id="5" name="TekstSylinder 12">
            <a:extLst>
              <a:ext uri="{FF2B5EF4-FFF2-40B4-BE49-F238E27FC236}">
                <a16:creationId xmlns:a16="http://schemas.microsoft.com/office/drawing/2014/main" id="{D8357212-04BE-0A9D-4CF2-06962F15CE4B}"/>
              </a:ext>
            </a:extLst>
          </p:cNvPr>
          <p:cNvSpPr txBox="1"/>
          <p:nvPr userDrawn="1"/>
        </p:nvSpPr>
        <p:spPr>
          <a:xfrm>
            <a:off x="540000" y="4769290"/>
            <a:ext cx="5023293" cy="240900"/>
          </a:xfrm>
          <a:prstGeom prst="rect">
            <a:avLst/>
          </a:prstGeom>
          <a:noFill/>
        </p:spPr>
        <p:txBody>
          <a:bodyPr wrap="square" lIns="144000" rIns="144000" rtlCol="0">
            <a:spAutoFit/>
          </a:bodyPr>
          <a:lstStyle/>
          <a:p>
            <a:pPr>
              <a:lnSpc>
                <a:spcPct val="110000"/>
              </a:lnSpc>
            </a:pPr>
            <a:r>
              <a:rPr lang="en-GB" sz="450" b="1" i="0" kern="1200" spc="20" baseline="0" dirty="0">
                <a:solidFill>
                  <a:schemeClr val="bg1"/>
                </a:solidFill>
                <a:effectLst/>
                <a:latin typeface="Calibri" panose="020F0502020204030204" pitchFamily="34" charset="0"/>
                <a:ea typeface="+mn-ea"/>
                <a:cs typeface="Calibri" panose="020F0502020204030204" pitchFamily="34" charset="0"/>
              </a:rPr>
              <a:t>KONGSBERG PROPRIETARY:  </a:t>
            </a:r>
            <a:r>
              <a:rPr lang="en-GB" sz="450" b="0" i="0" kern="1200" spc="20" baseline="0" dirty="0">
                <a:solidFill>
                  <a:schemeClr val="bg1"/>
                </a:solidFill>
                <a:effectLst/>
                <a:latin typeface="Calibri" panose="020F0502020204030204" pitchFamily="34" charset="0"/>
                <a:ea typeface="+mn-ea"/>
                <a:cs typeface="Calibri" panose="020F0502020204030204" pitchFamily="34" charset="0"/>
              </a:rPr>
              <a:t>This document contains KONGSBERG information which is proprietary and confidential. Any disclosure, copying, distribution or use is prohibited if not otherwise explicitly agreed with KONGSBERG in writing. Any authorised reproduction in whole or in part, must include this legend. © 2025 KONGSBERG – All rights reserved</a:t>
            </a:r>
            <a:r>
              <a:rPr lang="en-GB" sz="450" b="0" i="0" kern="1200" dirty="0">
                <a:solidFill>
                  <a:schemeClr val="bg1"/>
                </a:solidFill>
                <a:effectLst/>
                <a:latin typeface="Calibri" panose="020F0502020204030204" pitchFamily="34" charset="0"/>
                <a:ea typeface="+mn-ea"/>
                <a:cs typeface="Calibri" panose="020F0502020204030204" pitchFamily="34" charset="0"/>
              </a:rPr>
              <a:t>.</a:t>
            </a:r>
            <a:endParaRPr lang="nb-NO" sz="900"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63977139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2_Title slide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Rektangel 6">
            <a:extLst>
              <a:ext uri="{FF2B5EF4-FFF2-40B4-BE49-F238E27FC236}">
                <a16:creationId xmlns:a16="http://schemas.microsoft.com/office/drawing/2014/main" id="{7F2DBED2-7D6B-0BB8-75D9-D802EE73435B}"/>
              </a:ext>
            </a:extLst>
          </p:cNvPr>
          <p:cNvSpPr/>
          <p:nvPr userDrawn="1"/>
        </p:nvSpPr>
        <p:spPr>
          <a:xfrm rot="5400000">
            <a:off x="1035000" y="-1035000"/>
            <a:ext cx="5144400" cy="7214400"/>
          </a:xfrm>
          <a:prstGeom prst="rect">
            <a:avLst/>
          </a:prstGeom>
          <a:gradFill>
            <a:gsLst>
              <a:gs pos="0">
                <a:schemeClr val="tx1">
                  <a:alpha val="0"/>
                </a:schemeClr>
              </a:gs>
              <a:gs pos="99000">
                <a:schemeClr val="tx1">
                  <a:alpha val="49841"/>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p>
            <a:pPr lvl="0" indent="0" algn="ctr">
              <a:lnSpc>
                <a:spcPct val="110000"/>
              </a:lnSpc>
              <a:spcBef>
                <a:spcPts val="0"/>
              </a:spcBef>
              <a:buFont typeface="Arial" panose="020B0604020202020204" pitchFamily="34" charset="0"/>
              <a:buNone/>
            </a:pPr>
            <a:endParaRPr lang="nb-NO" sz="100"/>
          </a:p>
        </p:txBody>
      </p:sp>
      <p:sp>
        <p:nvSpPr>
          <p:cNvPr id="6" name="Plassholder for lysbildenummer 5">
            <a:extLst>
              <a:ext uri="{FF2B5EF4-FFF2-40B4-BE49-F238E27FC236}">
                <a16:creationId xmlns:a16="http://schemas.microsoft.com/office/drawing/2014/main" id="{FF16607B-03B3-0CD5-C9ED-EBBEAC3404AF}"/>
              </a:ext>
            </a:extLst>
          </p:cNvPr>
          <p:cNvSpPr>
            <a:spLocks noGrp="1"/>
          </p:cNvSpPr>
          <p:nvPr>
            <p:ph type="sldNum" sz="quarter" idx="12"/>
          </p:nvPr>
        </p:nvSpPr>
        <p:spPr/>
        <p:txBody>
          <a:bodyPr/>
          <a:lstStyle>
            <a:lvl1pPr>
              <a:defRPr>
                <a:solidFill>
                  <a:schemeClr val="bg1"/>
                </a:solidFill>
              </a:defRPr>
            </a:lvl1pPr>
          </a:lstStyle>
          <a:p>
            <a:fld id="{75567799-16DF-41EB-91D4-5F77DECB4B9E}" type="slidenum">
              <a:rPr lang="nb-NO" smtClean="0"/>
              <a:pPr/>
              <a:t>‹#›</a:t>
            </a:fld>
            <a:endParaRPr lang="nb-NO"/>
          </a:p>
        </p:txBody>
      </p:sp>
      <p:sp>
        <p:nvSpPr>
          <p:cNvPr id="13" name="Undertittel 2">
            <a:extLst>
              <a:ext uri="{FF2B5EF4-FFF2-40B4-BE49-F238E27FC236}">
                <a16:creationId xmlns:a16="http://schemas.microsoft.com/office/drawing/2014/main" id="{384F025F-44F0-25C3-6ECC-8DAD0F06614C}"/>
              </a:ext>
            </a:extLst>
          </p:cNvPr>
          <p:cNvSpPr>
            <a:spLocks noGrp="1"/>
          </p:cNvSpPr>
          <p:nvPr>
            <p:ph type="subTitle" idx="1"/>
          </p:nvPr>
        </p:nvSpPr>
        <p:spPr>
          <a:xfrm>
            <a:off x="540000" y="3216835"/>
            <a:ext cx="4580020" cy="338554"/>
          </a:xfrm>
        </p:spPr>
        <p:txBody>
          <a:bodyPr>
            <a:normAutofit/>
          </a:bodyPr>
          <a:lstStyle>
            <a:lvl1pPr marL="0" indent="0" algn="l">
              <a:lnSpc>
                <a:spcPct val="100000"/>
              </a:lnSpc>
              <a:buNone/>
              <a:defRPr sz="1600">
                <a:solidFill>
                  <a:schemeClr val="lt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nb-NO" dirty="0"/>
          </a:p>
        </p:txBody>
      </p:sp>
      <p:sp>
        <p:nvSpPr>
          <p:cNvPr id="16" name="Tittel 1">
            <a:extLst>
              <a:ext uri="{FF2B5EF4-FFF2-40B4-BE49-F238E27FC236}">
                <a16:creationId xmlns:a16="http://schemas.microsoft.com/office/drawing/2014/main" id="{AE01B60E-C591-673B-9D8E-8E7B59C0E4CD}"/>
              </a:ext>
            </a:extLst>
          </p:cNvPr>
          <p:cNvSpPr>
            <a:spLocks noGrp="1"/>
          </p:cNvSpPr>
          <p:nvPr>
            <p:ph type="ctrTitle"/>
          </p:nvPr>
        </p:nvSpPr>
        <p:spPr>
          <a:xfrm>
            <a:off x="540000" y="1061884"/>
            <a:ext cx="4852737" cy="2086725"/>
          </a:xfrm>
        </p:spPr>
        <p:txBody>
          <a:bodyPr anchor="t">
            <a:normAutofit/>
          </a:bodyPr>
          <a:lstStyle>
            <a:lvl1pPr algn="l">
              <a:lnSpc>
                <a:spcPct val="90000"/>
              </a:lnSpc>
              <a:defRPr sz="4800">
                <a:solidFill>
                  <a:schemeClr val="lt1"/>
                </a:solidFill>
              </a:defRPr>
            </a:lvl1pPr>
          </a:lstStyle>
          <a:p>
            <a:r>
              <a:rPr lang="en-US"/>
              <a:t>Click to edit Master title style</a:t>
            </a:r>
            <a:endParaRPr lang="nb-NO" dirty="0"/>
          </a:p>
        </p:txBody>
      </p:sp>
      <p:pic>
        <p:nvPicPr>
          <p:cNvPr id="14" name="Picture 1">
            <a:extLst>
              <a:ext uri="{FF2B5EF4-FFF2-40B4-BE49-F238E27FC236}">
                <a16:creationId xmlns:a16="http://schemas.microsoft.com/office/drawing/2014/main" id="{B3E2751D-5160-8159-4BDB-49DAC19F0FBC}"/>
              </a:ext>
            </a:extLst>
          </p:cNvPr>
          <p:cNvPicPr>
            <a:picLocks noChangeAspect="1"/>
          </p:cNvPicPr>
          <p:nvPr/>
        </p:nvPicPr>
        <p:blipFill>
          <a:blip r:embed="rId3" cstate="print">
            <a:extLst>
              <a:ext uri="{28A0092B-C50C-407E-A947-70E740481C1C}">
                <a14:useLocalDpi xmlns:a14="http://schemas.microsoft.com/office/drawing/2010/main"/>
              </a:ext>
            </a:extLst>
          </a:blip>
          <a:srcRect/>
          <a:stretch/>
        </p:blipFill>
        <p:spPr>
          <a:xfrm>
            <a:off x="8033685" y="271102"/>
            <a:ext cx="788478" cy="790782"/>
          </a:xfrm>
          <a:prstGeom prst="rect">
            <a:avLst/>
          </a:prstGeom>
        </p:spPr>
      </p:pic>
      <p:sp>
        <p:nvSpPr>
          <p:cNvPr id="5" name="TekstSylinder 12">
            <a:extLst>
              <a:ext uri="{FF2B5EF4-FFF2-40B4-BE49-F238E27FC236}">
                <a16:creationId xmlns:a16="http://schemas.microsoft.com/office/drawing/2014/main" id="{D8357212-04BE-0A9D-4CF2-06962F15CE4B}"/>
              </a:ext>
            </a:extLst>
          </p:cNvPr>
          <p:cNvSpPr txBox="1"/>
          <p:nvPr userDrawn="1"/>
        </p:nvSpPr>
        <p:spPr>
          <a:xfrm>
            <a:off x="540000" y="4769290"/>
            <a:ext cx="5023293" cy="240900"/>
          </a:xfrm>
          <a:prstGeom prst="rect">
            <a:avLst/>
          </a:prstGeom>
          <a:noFill/>
        </p:spPr>
        <p:txBody>
          <a:bodyPr wrap="square" lIns="144000" rIns="144000" rtlCol="0">
            <a:spAutoFit/>
          </a:bodyPr>
          <a:lstStyle/>
          <a:p>
            <a:pPr>
              <a:lnSpc>
                <a:spcPct val="110000"/>
              </a:lnSpc>
            </a:pPr>
            <a:r>
              <a:rPr lang="en-GB" sz="450" b="1" i="0" kern="1200" spc="20" baseline="0" dirty="0">
                <a:solidFill>
                  <a:schemeClr val="bg1"/>
                </a:solidFill>
                <a:effectLst/>
                <a:latin typeface="Calibri" panose="020F0502020204030204" pitchFamily="34" charset="0"/>
                <a:ea typeface="+mn-ea"/>
                <a:cs typeface="Calibri" panose="020F0502020204030204" pitchFamily="34" charset="0"/>
              </a:rPr>
              <a:t>KONGSBERG PROPRIETARY:  </a:t>
            </a:r>
            <a:r>
              <a:rPr lang="en-GB" sz="450" b="0" i="0" kern="1200" spc="20" baseline="0" dirty="0">
                <a:solidFill>
                  <a:schemeClr val="bg1"/>
                </a:solidFill>
                <a:effectLst/>
                <a:latin typeface="Calibri" panose="020F0502020204030204" pitchFamily="34" charset="0"/>
                <a:ea typeface="+mn-ea"/>
                <a:cs typeface="Calibri" panose="020F0502020204030204" pitchFamily="34" charset="0"/>
              </a:rPr>
              <a:t>This document contains KONGSBERG information which is proprietary and confidential. Any disclosure, copying, distribution or use is prohibited if not otherwise explicitly agreed with KONGSBERG in writing. Any authorised reproduction in whole or in part, must include this legend. © 2025 KONGSBERG – All rights reserved</a:t>
            </a:r>
            <a:r>
              <a:rPr lang="en-GB" sz="450" b="0" i="0" kern="1200" dirty="0">
                <a:solidFill>
                  <a:schemeClr val="bg1"/>
                </a:solidFill>
                <a:effectLst/>
                <a:latin typeface="Calibri" panose="020F0502020204030204" pitchFamily="34" charset="0"/>
                <a:ea typeface="+mn-ea"/>
                <a:cs typeface="Calibri" panose="020F0502020204030204" pitchFamily="34" charset="0"/>
              </a:rPr>
              <a:t>.</a:t>
            </a:r>
            <a:endParaRPr lang="nb-NO" sz="900"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6243107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p:cSld name="Title slide #3">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Rektangel 6">
            <a:extLst>
              <a:ext uri="{FF2B5EF4-FFF2-40B4-BE49-F238E27FC236}">
                <a16:creationId xmlns:a16="http://schemas.microsoft.com/office/drawing/2014/main" id="{36716E1B-A534-AA5A-BF20-29934109C4E5}"/>
              </a:ext>
            </a:extLst>
          </p:cNvPr>
          <p:cNvSpPr/>
          <p:nvPr userDrawn="1"/>
        </p:nvSpPr>
        <p:spPr>
          <a:xfrm rot="5400000">
            <a:off x="1035000" y="-1035000"/>
            <a:ext cx="5144400" cy="7214400"/>
          </a:xfrm>
          <a:prstGeom prst="rect">
            <a:avLst/>
          </a:prstGeom>
          <a:gradFill>
            <a:gsLst>
              <a:gs pos="0">
                <a:schemeClr val="tx1">
                  <a:alpha val="0"/>
                </a:schemeClr>
              </a:gs>
              <a:gs pos="99000">
                <a:schemeClr val="tx1">
                  <a:alpha val="49841"/>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p>
            <a:pPr lvl="0" indent="0" algn="ctr">
              <a:lnSpc>
                <a:spcPct val="110000"/>
              </a:lnSpc>
              <a:spcBef>
                <a:spcPts val="0"/>
              </a:spcBef>
              <a:buFont typeface="Arial" panose="020B0604020202020204" pitchFamily="34" charset="0"/>
              <a:buNone/>
            </a:pPr>
            <a:endParaRPr lang="nb-NO" sz="100"/>
          </a:p>
        </p:txBody>
      </p:sp>
      <p:sp>
        <p:nvSpPr>
          <p:cNvPr id="6" name="Plassholder for lysbildenummer 5">
            <a:extLst>
              <a:ext uri="{FF2B5EF4-FFF2-40B4-BE49-F238E27FC236}">
                <a16:creationId xmlns:a16="http://schemas.microsoft.com/office/drawing/2014/main" id="{FF16607B-03B3-0CD5-C9ED-EBBEAC3404AF}"/>
              </a:ext>
            </a:extLst>
          </p:cNvPr>
          <p:cNvSpPr>
            <a:spLocks noGrp="1"/>
          </p:cNvSpPr>
          <p:nvPr>
            <p:ph type="sldNum" sz="quarter" idx="12"/>
          </p:nvPr>
        </p:nvSpPr>
        <p:spPr/>
        <p:txBody>
          <a:bodyPr/>
          <a:lstStyle>
            <a:lvl1pPr>
              <a:defRPr>
                <a:solidFill>
                  <a:schemeClr val="bg1"/>
                </a:solidFill>
              </a:defRPr>
            </a:lvl1pPr>
          </a:lstStyle>
          <a:p>
            <a:fld id="{75567799-16DF-41EB-91D4-5F77DECB4B9E}" type="slidenum">
              <a:rPr lang="nb-NO" smtClean="0"/>
              <a:pPr/>
              <a:t>‹#›</a:t>
            </a:fld>
            <a:endParaRPr lang="nb-NO"/>
          </a:p>
        </p:txBody>
      </p:sp>
      <p:sp>
        <p:nvSpPr>
          <p:cNvPr id="13" name="Undertittel 2">
            <a:extLst>
              <a:ext uri="{FF2B5EF4-FFF2-40B4-BE49-F238E27FC236}">
                <a16:creationId xmlns:a16="http://schemas.microsoft.com/office/drawing/2014/main" id="{384F025F-44F0-25C3-6ECC-8DAD0F06614C}"/>
              </a:ext>
            </a:extLst>
          </p:cNvPr>
          <p:cNvSpPr>
            <a:spLocks noGrp="1"/>
          </p:cNvSpPr>
          <p:nvPr>
            <p:ph type="subTitle" idx="1"/>
          </p:nvPr>
        </p:nvSpPr>
        <p:spPr>
          <a:xfrm>
            <a:off x="540000" y="3216835"/>
            <a:ext cx="4580020" cy="338554"/>
          </a:xfrm>
        </p:spPr>
        <p:txBody>
          <a:bodyPr>
            <a:normAutofit/>
          </a:bodyPr>
          <a:lstStyle>
            <a:lvl1pPr marL="0" indent="0" algn="l">
              <a:lnSpc>
                <a:spcPct val="100000"/>
              </a:lnSpc>
              <a:buNone/>
              <a:defRPr sz="1600">
                <a:solidFill>
                  <a:schemeClr val="lt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nb-NO" dirty="0"/>
          </a:p>
        </p:txBody>
      </p:sp>
      <p:sp>
        <p:nvSpPr>
          <p:cNvPr id="16" name="Tittel 1">
            <a:extLst>
              <a:ext uri="{FF2B5EF4-FFF2-40B4-BE49-F238E27FC236}">
                <a16:creationId xmlns:a16="http://schemas.microsoft.com/office/drawing/2014/main" id="{AE01B60E-C591-673B-9D8E-8E7B59C0E4CD}"/>
              </a:ext>
            </a:extLst>
          </p:cNvPr>
          <p:cNvSpPr>
            <a:spLocks noGrp="1"/>
          </p:cNvSpPr>
          <p:nvPr>
            <p:ph type="ctrTitle"/>
          </p:nvPr>
        </p:nvSpPr>
        <p:spPr>
          <a:xfrm>
            <a:off x="540000" y="1061884"/>
            <a:ext cx="4852737" cy="2086725"/>
          </a:xfrm>
        </p:spPr>
        <p:txBody>
          <a:bodyPr anchor="t">
            <a:normAutofit/>
          </a:bodyPr>
          <a:lstStyle>
            <a:lvl1pPr algn="l">
              <a:lnSpc>
                <a:spcPct val="90000"/>
              </a:lnSpc>
              <a:defRPr sz="4800">
                <a:solidFill>
                  <a:schemeClr val="lt1"/>
                </a:solidFill>
              </a:defRPr>
            </a:lvl1pPr>
          </a:lstStyle>
          <a:p>
            <a:r>
              <a:rPr lang="en-US"/>
              <a:t>Click to edit Master title style</a:t>
            </a:r>
            <a:endParaRPr lang="nb-NO" dirty="0"/>
          </a:p>
        </p:txBody>
      </p:sp>
      <p:pic>
        <p:nvPicPr>
          <p:cNvPr id="14" name="Picture 1">
            <a:extLst>
              <a:ext uri="{FF2B5EF4-FFF2-40B4-BE49-F238E27FC236}">
                <a16:creationId xmlns:a16="http://schemas.microsoft.com/office/drawing/2014/main" id="{B3E2751D-5160-8159-4BDB-49DAC19F0FBC}"/>
              </a:ext>
            </a:extLst>
          </p:cNvPr>
          <p:cNvPicPr>
            <a:picLocks noChangeAspect="1"/>
          </p:cNvPicPr>
          <p:nvPr/>
        </p:nvPicPr>
        <p:blipFill>
          <a:blip r:embed="rId3" cstate="print">
            <a:extLst>
              <a:ext uri="{28A0092B-C50C-407E-A947-70E740481C1C}">
                <a14:useLocalDpi xmlns:a14="http://schemas.microsoft.com/office/drawing/2010/main"/>
              </a:ext>
            </a:extLst>
          </a:blip>
          <a:srcRect/>
          <a:stretch/>
        </p:blipFill>
        <p:spPr>
          <a:xfrm>
            <a:off x="8033685" y="271102"/>
            <a:ext cx="788478" cy="790782"/>
          </a:xfrm>
          <a:prstGeom prst="rect">
            <a:avLst/>
          </a:prstGeom>
        </p:spPr>
      </p:pic>
      <p:sp>
        <p:nvSpPr>
          <p:cNvPr id="5" name="TekstSylinder 12">
            <a:extLst>
              <a:ext uri="{FF2B5EF4-FFF2-40B4-BE49-F238E27FC236}">
                <a16:creationId xmlns:a16="http://schemas.microsoft.com/office/drawing/2014/main" id="{D8357212-04BE-0A9D-4CF2-06962F15CE4B}"/>
              </a:ext>
            </a:extLst>
          </p:cNvPr>
          <p:cNvSpPr txBox="1"/>
          <p:nvPr userDrawn="1"/>
        </p:nvSpPr>
        <p:spPr>
          <a:xfrm>
            <a:off x="540000" y="4769290"/>
            <a:ext cx="5023293" cy="240900"/>
          </a:xfrm>
          <a:prstGeom prst="rect">
            <a:avLst/>
          </a:prstGeom>
          <a:noFill/>
        </p:spPr>
        <p:txBody>
          <a:bodyPr wrap="square" lIns="144000" rIns="144000" rtlCol="0">
            <a:spAutoFit/>
          </a:bodyPr>
          <a:lstStyle/>
          <a:p>
            <a:pPr>
              <a:lnSpc>
                <a:spcPct val="110000"/>
              </a:lnSpc>
            </a:pPr>
            <a:r>
              <a:rPr lang="en-GB" sz="450" b="1" i="0" kern="1200" spc="20" baseline="0" dirty="0">
                <a:solidFill>
                  <a:schemeClr val="bg1"/>
                </a:solidFill>
                <a:effectLst/>
                <a:latin typeface="Calibri" panose="020F0502020204030204" pitchFamily="34" charset="0"/>
                <a:ea typeface="+mn-ea"/>
                <a:cs typeface="Calibri" panose="020F0502020204030204" pitchFamily="34" charset="0"/>
              </a:rPr>
              <a:t>KONGSBERG PROPRIETARY:  </a:t>
            </a:r>
            <a:r>
              <a:rPr lang="en-GB" sz="450" b="0" i="0" kern="1200" spc="20" baseline="0" dirty="0">
                <a:solidFill>
                  <a:schemeClr val="bg1"/>
                </a:solidFill>
                <a:effectLst/>
                <a:latin typeface="Calibri" panose="020F0502020204030204" pitchFamily="34" charset="0"/>
                <a:ea typeface="+mn-ea"/>
                <a:cs typeface="Calibri" panose="020F0502020204030204" pitchFamily="34" charset="0"/>
              </a:rPr>
              <a:t>This document contains KONGSBERG information which is proprietary and confidential. Any disclosure, copying, distribution or use is prohibited if not otherwise explicitly agreed with KONGSBERG in writing. Any authorised reproduction in whole or in part, must include this legend. © 2025 KONGSBERG – All rights reserved</a:t>
            </a:r>
            <a:r>
              <a:rPr lang="en-GB" sz="450" b="0" i="0" kern="1200" dirty="0">
                <a:solidFill>
                  <a:schemeClr val="bg1"/>
                </a:solidFill>
                <a:effectLst/>
                <a:latin typeface="Calibri" panose="020F0502020204030204" pitchFamily="34" charset="0"/>
                <a:ea typeface="+mn-ea"/>
                <a:cs typeface="Calibri" panose="020F0502020204030204" pitchFamily="34" charset="0"/>
              </a:rPr>
              <a:t>.</a:t>
            </a:r>
            <a:endParaRPr lang="nb-NO" sz="900"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0194632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p:cSld name="Title slide #4">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Rektangel 6">
            <a:extLst>
              <a:ext uri="{FF2B5EF4-FFF2-40B4-BE49-F238E27FC236}">
                <a16:creationId xmlns:a16="http://schemas.microsoft.com/office/drawing/2014/main" id="{1663254B-4A32-75E6-8BFE-F391489535DD}"/>
              </a:ext>
            </a:extLst>
          </p:cNvPr>
          <p:cNvSpPr/>
          <p:nvPr userDrawn="1"/>
        </p:nvSpPr>
        <p:spPr>
          <a:xfrm rot="5400000">
            <a:off x="1035000" y="-1035000"/>
            <a:ext cx="5144400" cy="7214400"/>
          </a:xfrm>
          <a:prstGeom prst="rect">
            <a:avLst/>
          </a:prstGeom>
          <a:gradFill>
            <a:gsLst>
              <a:gs pos="0">
                <a:schemeClr val="tx1">
                  <a:alpha val="0"/>
                </a:schemeClr>
              </a:gs>
              <a:gs pos="99000">
                <a:schemeClr val="tx1">
                  <a:alpha val="49841"/>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p>
            <a:pPr lvl="0" indent="0" algn="ctr">
              <a:lnSpc>
                <a:spcPct val="110000"/>
              </a:lnSpc>
              <a:spcBef>
                <a:spcPts val="0"/>
              </a:spcBef>
              <a:buFont typeface="Arial" panose="020B0604020202020204" pitchFamily="34" charset="0"/>
              <a:buNone/>
            </a:pPr>
            <a:endParaRPr lang="nb-NO" sz="100"/>
          </a:p>
        </p:txBody>
      </p:sp>
      <p:sp>
        <p:nvSpPr>
          <p:cNvPr id="6" name="Plassholder for lysbildenummer 5">
            <a:extLst>
              <a:ext uri="{FF2B5EF4-FFF2-40B4-BE49-F238E27FC236}">
                <a16:creationId xmlns:a16="http://schemas.microsoft.com/office/drawing/2014/main" id="{FF16607B-03B3-0CD5-C9ED-EBBEAC3404AF}"/>
              </a:ext>
            </a:extLst>
          </p:cNvPr>
          <p:cNvSpPr>
            <a:spLocks noGrp="1"/>
          </p:cNvSpPr>
          <p:nvPr>
            <p:ph type="sldNum" sz="quarter" idx="12"/>
          </p:nvPr>
        </p:nvSpPr>
        <p:spPr/>
        <p:txBody>
          <a:bodyPr/>
          <a:lstStyle>
            <a:lvl1pPr>
              <a:defRPr>
                <a:solidFill>
                  <a:schemeClr val="bg1"/>
                </a:solidFill>
              </a:defRPr>
            </a:lvl1pPr>
          </a:lstStyle>
          <a:p>
            <a:fld id="{75567799-16DF-41EB-91D4-5F77DECB4B9E}" type="slidenum">
              <a:rPr lang="nb-NO" smtClean="0"/>
              <a:pPr/>
              <a:t>‹#›</a:t>
            </a:fld>
            <a:endParaRPr lang="nb-NO" dirty="0">
              <a:solidFill>
                <a:schemeClr val="bg1"/>
              </a:solidFill>
            </a:endParaRPr>
          </a:p>
        </p:txBody>
      </p:sp>
      <p:sp>
        <p:nvSpPr>
          <p:cNvPr id="13" name="Undertittel 2">
            <a:extLst>
              <a:ext uri="{FF2B5EF4-FFF2-40B4-BE49-F238E27FC236}">
                <a16:creationId xmlns:a16="http://schemas.microsoft.com/office/drawing/2014/main" id="{384F025F-44F0-25C3-6ECC-8DAD0F06614C}"/>
              </a:ext>
            </a:extLst>
          </p:cNvPr>
          <p:cNvSpPr>
            <a:spLocks noGrp="1"/>
          </p:cNvSpPr>
          <p:nvPr>
            <p:ph type="subTitle" idx="1"/>
          </p:nvPr>
        </p:nvSpPr>
        <p:spPr>
          <a:xfrm>
            <a:off x="540000" y="3216835"/>
            <a:ext cx="4580020" cy="338554"/>
          </a:xfrm>
        </p:spPr>
        <p:txBody>
          <a:bodyPr>
            <a:normAutofit/>
          </a:bodyPr>
          <a:lstStyle>
            <a:lvl1pPr marL="0" indent="0" algn="l">
              <a:lnSpc>
                <a:spcPct val="100000"/>
              </a:lnSpc>
              <a:buNone/>
              <a:defRPr sz="1600">
                <a:solidFill>
                  <a:schemeClr val="lt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nb-NO" dirty="0"/>
          </a:p>
        </p:txBody>
      </p:sp>
      <p:sp>
        <p:nvSpPr>
          <p:cNvPr id="16" name="Tittel 1">
            <a:extLst>
              <a:ext uri="{FF2B5EF4-FFF2-40B4-BE49-F238E27FC236}">
                <a16:creationId xmlns:a16="http://schemas.microsoft.com/office/drawing/2014/main" id="{AE01B60E-C591-673B-9D8E-8E7B59C0E4CD}"/>
              </a:ext>
            </a:extLst>
          </p:cNvPr>
          <p:cNvSpPr>
            <a:spLocks noGrp="1"/>
          </p:cNvSpPr>
          <p:nvPr>
            <p:ph type="ctrTitle"/>
          </p:nvPr>
        </p:nvSpPr>
        <p:spPr>
          <a:xfrm>
            <a:off x="540000" y="1061884"/>
            <a:ext cx="4852737" cy="2086725"/>
          </a:xfrm>
        </p:spPr>
        <p:txBody>
          <a:bodyPr anchor="t">
            <a:normAutofit/>
          </a:bodyPr>
          <a:lstStyle>
            <a:lvl1pPr algn="l">
              <a:lnSpc>
                <a:spcPct val="90000"/>
              </a:lnSpc>
              <a:defRPr sz="4800">
                <a:solidFill>
                  <a:schemeClr val="lt1"/>
                </a:solidFill>
              </a:defRPr>
            </a:lvl1pPr>
          </a:lstStyle>
          <a:p>
            <a:r>
              <a:rPr lang="en-US"/>
              <a:t>Click to edit Master title style</a:t>
            </a:r>
            <a:endParaRPr lang="nb-NO" dirty="0"/>
          </a:p>
        </p:txBody>
      </p:sp>
      <p:pic>
        <p:nvPicPr>
          <p:cNvPr id="14" name="Picture 1">
            <a:extLst>
              <a:ext uri="{FF2B5EF4-FFF2-40B4-BE49-F238E27FC236}">
                <a16:creationId xmlns:a16="http://schemas.microsoft.com/office/drawing/2014/main" id="{F4620D03-9F87-461D-4DAC-698120E0FF2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033944" y="271362"/>
            <a:ext cx="787959" cy="790262"/>
          </a:xfrm>
          <a:prstGeom prst="rect">
            <a:avLst/>
          </a:prstGeom>
        </p:spPr>
      </p:pic>
      <p:sp>
        <p:nvSpPr>
          <p:cNvPr id="5" name="TekstSylinder 12">
            <a:extLst>
              <a:ext uri="{FF2B5EF4-FFF2-40B4-BE49-F238E27FC236}">
                <a16:creationId xmlns:a16="http://schemas.microsoft.com/office/drawing/2014/main" id="{F2792342-5F8F-B18F-874E-795DC9035C7E}"/>
              </a:ext>
            </a:extLst>
          </p:cNvPr>
          <p:cNvSpPr txBox="1"/>
          <p:nvPr userDrawn="1"/>
        </p:nvSpPr>
        <p:spPr>
          <a:xfrm>
            <a:off x="540000" y="4702840"/>
            <a:ext cx="5023293" cy="240900"/>
          </a:xfrm>
          <a:prstGeom prst="rect">
            <a:avLst/>
          </a:prstGeom>
          <a:noFill/>
        </p:spPr>
        <p:txBody>
          <a:bodyPr wrap="square" lIns="144000" rIns="144000" rtlCol="0">
            <a:spAutoFit/>
          </a:bodyPr>
          <a:lstStyle/>
          <a:p>
            <a:pPr>
              <a:lnSpc>
                <a:spcPct val="110000"/>
              </a:lnSpc>
            </a:pPr>
            <a:r>
              <a:rPr lang="en-GB" sz="450" b="1" i="0" kern="1200" spc="20" baseline="0" dirty="0">
                <a:solidFill>
                  <a:schemeClr val="bg1"/>
                </a:solidFill>
                <a:effectLst/>
                <a:latin typeface="Calibri" panose="020F0502020204030204" pitchFamily="34" charset="0"/>
                <a:ea typeface="+mn-ea"/>
                <a:cs typeface="Calibri" panose="020F0502020204030204" pitchFamily="34" charset="0"/>
              </a:rPr>
              <a:t>KONGSBERG PROPRIETARY:  </a:t>
            </a:r>
            <a:r>
              <a:rPr lang="en-GB" sz="450" b="0" i="0" kern="1200" spc="20" baseline="0" dirty="0">
                <a:solidFill>
                  <a:schemeClr val="bg1"/>
                </a:solidFill>
                <a:effectLst/>
                <a:latin typeface="Calibri" panose="020F0502020204030204" pitchFamily="34" charset="0"/>
                <a:ea typeface="+mn-ea"/>
                <a:cs typeface="Calibri" panose="020F0502020204030204" pitchFamily="34" charset="0"/>
              </a:rPr>
              <a:t>This document contains KONGSBERG information which is proprietary and confidential. Any disclosure, copying, distribution or use is prohibited if not otherwise explicitly agreed with KONGSBERG in writing. Any authorised reproduction in whole or in part, must include this legend. © 2025 KONGSBERG – All rights reserved</a:t>
            </a:r>
            <a:r>
              <a:rPr lang="en-GB" sz="450" b="0" i="0" kern="1200" dirty="0">
                <a:solidFill>
                  <a:schemeClr val="bg1"/>
                </a:solidFill>
                <a:effectLst/>
                <a:latin typeface="Calibri" panose="020F0502020204030204" pitchFamily="34" charset="0"/>
                <a:ea typeface="+mn-ea"/>
                <a:cs typeface="Calibri" panose="020F0502020204030204" pitchFamily="34" charset="0"/>
              </a:rPr>
              <a:t>.</a:t>
            </a:r>
            <a:endParaRPr lang="nb-NO" sz="900"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1003212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p:cSld name="1_Title slide #4">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Rektangel 6">
            <a:extLst>
              <a:ext uri="{FF2B5EF4-FFF2-40B4-BE49-F238E27FC236}">
                <a16:creationId xmlns:a16="http://schemas.microsoft.com/office/drawing/2014/main" id="{1663254B-4A32-75E6-8BFE-F391489535DD}"/>
              </a:ext>
            </a:extLst>
          </p:cNvPr>
          <p:cNvSpPr/>
          <p:nvPr userDrawn="1"/>
        </p:nvSpPr>
        <p:spPr>
          <a:xfrm rot="5400000">
            <a:off x="1035000" y="-1035000"/>
            <a:ext cx="5144400" cy="7214400"/>
          </a:xfrm>
          <a:prstGeom prst="rect">
            <a:avLst/>
          </a:prstGeom>
          <a:gradFill>
            <a:gsLst>
              <a:gs pos="0">
                <a:schemeClr val="tx1">
                  <a:alpha val="0"/>
                </a:schemeClr>
              </a:gs>
              <a:gs pos="99000">
                <a:schemeClr val="tx1">
                  <a:alpha val="49841"/>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p>
            <a:pPr lvl="0" indent="0" algn="ctr">
              <a:lnSpc>
                <a:spcPct val="110000"/>
              </a:lnSpc>
              <a:spcBef>
                <a:spcPts val="0"/>
              </a:spcBef>
              <a:buFont typeface="Arial" panose="020B0604020202020204" pitchFamily="34" charset="0"/>
              <a:buNone/>
            </a:pPr>
            <a:endParaRPr lang="nb-NO" sz="100"/>
          </a:p>
        </p:txBody>
      </p:sp>
      <p:sp>
        <p:nvSpPr>
          <p:cNvPr id="6" name="Plassholder for lysbildenummer 5">
            <a:extLst>
              <a:ext uri="{FF2B5EF4-FFF2-40B4-BE49-F238E27FC236}">
                <a16:creationId xmlns:a16="http://schemas.microsoft.com/office/drawing/2014/main" id="{FF16607B-03B3-0CD5-C9ED-EBBEAC3404AF}"/>
              </a:ext>
            </a:extLst>
          </p:cNvPr>
          <p:cNvSpPr>
            <a:spLocks noGrp="1"/>
          </p:cNvSpPr>
          <p:nvPr>
            <p:ph type="sldNum" sz="quarter" idx="12"/>
          </p:nvPr>
        </p:nvSpPr>
        <p:spPr/>
        <p:txBody>
          <a:bodyPr/>
          <a:lstStyle/>
          <a:p>
            <a:fld id="{75567799-16DF-41EB-91D4-5F77DECB4B9E}" type="slidenum">
              <a:rPr lang="nb-NO" smtClean="0"/>
              <a:t>‹#›</a:t>
            </a:fld>
            <a:endParaRPr lang="nb-NO"/>
          </a:p>
        </p:txBody>
      </p:sp>
      <p:sp>
        <p:nvSpPr>
          <p:cNvPr id="13" name="Undertittel 2">
            <a:extLst>
              <a:ext uri="{FF2B5EF4-FFF2-40B4-BE49-F238E27FC236}">
                <a16:creationId xmlns:a16="http://schemas.microsoft.com/office/drawing/2014/main" id="{384F025F-44F0-25C3-6ECC-8DAD0F06614C}"/>
              </a:ext>
            </a:extLst>
          </p:cNvPr>
          <p:cNvSpPr>
            <a:spLocks noGrp="1"/>
          </p:cNvSpPr>
          <p:nvPr>
            <p:ph type="subTitle" idx="1"/>
          </p:nvPr>
        </p:nvSpPr>
        <p:spPr>
          <a:xfrm>
            <a:off x="540000" y="3216835"/>
            <a:ext cx="4580020" cy="338554"/>
          </a:xfrm>
        </p:spPr>
        <p:txBody>
          <a:bodyPr>
            <a:normAutofit/>
          </a:bodyPr>
          <a:lstStyle>
            <a:lvl1pPr marL="0" indent="0" algn="l">
              <a:lnSpc>
                <a:spcPct val="100000"/>
              </a:lnSpc>
              <a:buNone/>
              <a:defRPr sz="1600">
                <a:solidFill>
                  <a:schemeClr val="lt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nb-NO" dirty="0"/>
          </a:p>
        </p:txBody>
      </p:sp>
      <p:sp>
        <p:nvSpPr>
          <p:cNvPr id="16" name="Tittel 1">
            <a:extLst>
              <a:ext uri="{FF2B5EF4-FFF2-40B4-BE49-F238E27FC236}">
                <a16:creationId xmlns:a16="http://schemas.microsoft.com/office/drawing/2014/main" id="{AE01B60E-C591-673B-9D8E-8E7B59C0E4CD}"/>
              </a:ext>
            </a:extLst>
          </p:cNvPr>
          <p:cNvSpPr>
            <a:spLocks noGrp="1"/>
          </p:cNvSpPr>
          <p:nvPr>
            <p:ph type="ctrTitle"/>
          </p:nvPr>
        </p:nvSpPr>
        <p:spPr>
          <a:xfrm>
            <a:off x="540000" y="1061884"/>
            <a:ext cx="4852737" cy="2086725"/>
          </a:xfrm>
        </p:spPr>
        <p:txBody>
          <a:bodyPr anchor="t">
            <a:normAutofit/>
          </a:bodyPr>
          <a:lstStyle>
            <a:lvl1pPr algn="l">
              <a:lnSpc>
                <a:spcPct val="90000"/>
              </a:lnSpc>
              <a:defRPr sz="4800">
                <a:solidFill>
                  <a:schemeClr val="lt1"/>
                </a:solidFill>
              </a:defRPr>
            </a:lvl1pPr>
          </a:lstStyle>
          <a:p>
            <a:r>
              <a:rPr lang="en-US"/>
              <a:t>Click to edit Master title style</a:t>
            </a:r>
            <a:endParaRPr lang="nb-NO" dirty="0"/>
          </a:p>
        </p:txBody>
      </p:sp>
      <p:pic>
        <p:nvPicPr>
          <p:cNvPr id="14" name="Picture 1">
            <a:extLst>
              <a:ext uri="{FF2B5EF4-FFF2-40B4-BE49-F238E27FC236}">
                <a16:creationId xmlns:a16="http://schemas.microsoft.com/office/drawing/2014/main" id="{F4620D03-9F87-461D-4DAC-698120E0FF2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033944" y="271362"/>
            <a:ext cx="787959" cy="790262"/>
          </a:xfrm>
          <a:prstGeom prst="rect">
            <a:avLst/>
          </a:prstGeom>
        </p:spPr>
      </p:pic>
      <p:sp>
        <p:nvSpPr>
          <p:cNvPr id="5" name="TekstSylinder 12">
            <a:extLst>
              <a:ext uri="{FF2B5EF4-FFF2-40B4-BE49-F238E27FC236}">
                <a16:creationId xmlns:a16="http://schemas.microsoft.com/office/drawing/2014/main" id="{F2792342-5F8F-B18F-874E-795DC9035C7E}"/>
              </a:ext>
            </a:extLst>
          </p:cNvPr>
          <p:cNvSpPr txBox="1"/>
          <p:nvPr userDrawn="1"/>
        </p:nvSpPr>
        <p:spPr>
          <a:xfrm>
            <a:off x="540000" y="4702840"/>
            <a:ext cx="5023293" cy="240900"/>
          </a:xfrm>
          <a:prstGeom prst="rect">
            <a:avLst/>
          </a:prstGeom>
          <a:noFill/>
        </p:spPr>
        <p:txBody>
          <a:bodyPr wrap="square" lIns="144000" rIns="144000" rtlCol="0">
            <a:spAutoFit/>
          </a:bodyPr>
          <a:lstStyle/>
          <a:p>
            <a:pPr>
              <a:lnSpc>
                <a:spcPct val="110000"/>
              </a:lnSpc>
            </a:pPr>
            <a:r>
              <a:rPr lang="en-GB" sz="450" b="1" i="0" kern="1200" spc="20" baseline="0" dirty="0">
                <a:solidFill>
                  <a:schemeClr val="bg1"/>
                </a:solidFill>
                <a:effectLst/>
                <a:latin typeface="Calibri" panose="020F0502020204030204" pitchFamily="34" charset="0"/>
                <a:ea typeface="+mn-ea"/>
                <a:cs typeface="Calibri" panose="020F0502020204030204" pitchFamily="34" charset="0"/>
              </a:rPr>
              <a:t>KONGSBERG PROPRIETARY:  </a:t>
            </a:r>
            <a:r>
              <a:rPr lang="en-GB" sz="450" b="0" i="0" kern="1200" spc="20" baseline="0" dirty="0">
                <a:solidFill>
                  <a:schemeClr val="bg1"/>
                </a:solidFill>
                <a:effectLst/>
                <a:latin typeface="Calibri" panose="020F0502020204030204" pitchFamily="34" charset="0"/>
                <a:ea typeface="+mn-ea"/>
                <a:cs typeface="Calibri" panose="020F0502020204030204" pitchFamily="34" charset="0"/>
              </a:rPr>
              <a:t>This document contains KONGSBERG information which is proprietary and confidential. Any disclosure, copying, distribution or use is prohibited if not otherwise explicitly agreed with KONGSBERG in writing. Any authorised reproduction in whole or in part, must include this legend. © 2025 KONGSBERG – All rights reserved</a:t>
            </a:r>
            <a:r>
              <a:rPr lang="en-GB" sz="450" b="0" i="0" kern="1200" dirty="0">
                <a:solidFill>
                  <a:schemeClr val="bg1"/>
                </a:solidFill>
                <a:effectLst/>
                <a:latin typeface="Calibri" panose="020F0502020204030204" pitchFamily="34" charset="0"/>
                <a:ea typeface="+mn-ea"/>
                <a:cs typeface="Calibri" panose="020F0502020204030204" pitchFamily="34" charset="0"/>
              </a:rPr>
              <a:t>.</a:t>
            </a:r>
            <a:endParaRPr lang="nb-NO" sz="900"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229661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p:cSld name="2_Title slide #4">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Rektangel 6">
            <a:extLst>
              <a:ext uri="{FF2B5EF4-FFF2-40B4-BE49-F238E27FC236}">
                <a16:creationId xmlns:a16="http://schemas.microsoft.com/office/drawing/2014/main" id="{1663254B-4A32-75E6-8BFE-F391489535DD}"/>
              </a:ext>
            </a:extLst>
          </p:cNvPr>
          <p:cNvSpPr/>
          <p:nvPr userDrawn="1"/>
        </p:nvSpPr>
        <p:spPr>
          <a:xfrm rot="5400000">
            <a:off x="1035000" y="-1035000"/>
            <a:ext cx="5144400" cy="7214400"/>
          </a:xfrm>
          <a:prstGeom prst="rect">
            <a:avLst/>
          </a:prstGeom>
          <a:gradFill>
            <a:gsLst>
              <a:gs pos="0">
                <a:schemeClr val="tx1">
                  <a:alpha val="0"/>
                </a:schemeClr>
              </a:gs>
              <a:gs pos="99000">
                <a:schemeClr val="tx1">
                  <a:alpha val="49841"/>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p>
            <a:pPr lvl="0" indent="0" algn="ctr">
              <a:lnSpc>
                <a:spcPct val="110000"/>
              </a:lnSpc>
              <a:spcBef>
                <a:spcPts val="0"/>
              </a:spcBef>
              <a:buFont typeface="Arial" panose="020B0604020202020204" pitchFamily="34" charset="0"/>
              <a:buNone/>
            </a:pPr>
            <a:endParaRPr lang="nb-NO" sz="100"/>
          </a:p>
        </p:txBody>
      </p:sp>
      <p:sp>
        <p:nvSpPr>
          <p:cNvPr id="6" name="Plassholder for lysbildenummer 5">
            <a:extLst>
              <a:ext uri="{FF2B5EF4-FFF2-40B4-BE49-F238E27FC236}">
                <a16:creationId xmlns:a16="http://schemas.microsoft.com/office/drawing/2014/main" id="{FF16607B-03B3-0CD5-C9ED-EBBEAC3404AF}"/>
              </a:ext>
            </a:extLst>
          </p:cNvPr>
          <p:cNvSpPr>
            <a:spLocks noGrp="1"/>
          </p:cNvSpPr>
          <p:nvPr>
            <p:ph type="sldNum" sz="quarter" idx="12"/>
          </p:nvPr>
        </p:nvSpPr>
        <p:spPr/>
        <p:txBody>
          <a:bodyPr/>
          <a:lstStyle>
            <a:lvl1pPr>
              <a:defRPr>
                <a:solidFill>
                  <a:schemeClr val="bg1"/>
                </a:solidFill>
              </a:defRPr>
            </a:lvl1pPr>
          </a:lstStyle>
          <a:p>
            <a:fld id="{75567799-16DF-41EB-91D4-5F77DECB4B9E}" type="slidenum">
              <a:rPr lang="nb-NO" smtClean="0"/>
              <a:pPr/>
              <a:t>‹#›</a:t>
            </a:fld>
            <a:endParaRPr lang="nb-NO" dirty="0">
              <a:solidFill>
                <a:schemeClr val="bg1"/>
              </a:solidFill>
            </a:endParaRPr>
          </a:p>
        </p:txBody>
      </p:sp>
      <p:sp>
        <p:nvSpPr>
          <p:cNvPr id="13" name="Undertittel 2">
            <a:extLst>
              <a:ext uri="{FF2B5EF4-FFF2-40B4-BE49-F238E27FC236}">
                <a16:creationId xmlns:a16="http://schemas.microsoft.com/office/drawing/2014/main" id="{384F025F-44F0-25C3-6ECC-8DAD0F06614C}"/>
              </a:ext>
            </a:extLst>
          </p:cNvPr>
          <p:cNvSpPr>
            <a:spLocks noGrp="1"/>
          </p:cNvSpPr>
          <p:nvPr>
            <p:ph type="subTitle" idx="1"/>
          </p:nvPr>
        </p:nvSpPr>
        <p:spPr>
          <a:xfrm>
            <a:off x="540000" y="3216835"/>
            <a:ext cx="4580020" cy="338554"/>
          </a:xfrm>
        </p:spPr>
        <p:txBody>
          <a:bodyPr>
            <a:normAutofit/>
          </a:bodyPr>
          <a:lstStyle>
            <a:lvl1pPr marL="0" indent="0" algn="l">
              <a:lnSpc>
                <a:spcPct val="100000"/>
              </a:lnSpc>
              <a:buNone/>
              <a:defRPr sz="1600">
                <a:solidFill>
                  <a:schemeClr val="lt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nb-NO" dirty="0"/>
          </a:p>
        </p:txBody>
      </p:sp>
      <p:sp>
        <p:nvSpPr>
          <p:cNvPr id="16" name="Tittel 1">
            <a:extLst>
              <a:ext uri="{FF2B5EF4-FFF2-40B4-BE49-F238E27FC236}">
                <a16:creationId xmlns:a16="http://schemas.microsoft.com/office/drawing/2014/main" id="{AE01B60E-C591-673B-9D8E-8E7B59C0E4CD}"/>
              </a:ext>
            </a:extLst>
          </p:cNvPr>
          <p:cNvSpPr>
            <a:spLocks noGrp="1"/>
          </p:cNvSpPr>
          <p:nvPr>
            <p:ph type="ctrTitle"/>
          </p:nvPr>
        </p:nvSpPr>
        <p:spPr>
          <a:xfrm>
            <a:off x="540000" y="1061884"/>
            <a:ext cx="4852737" cy="2086725"/>
          </a:xfrm>
        </p:spPr>
        <p:txBody>
          <a:bodyPr anchor="t">
            <a:normAutofit/>
          </a:bodyPr>
          <a:lstStyle>
            <a:lvl1pPr algn="l">
              <a:lnSpc>
                <a:spcPct val="90000"/>
              </a:lnSpc>
              <a:defRPr sz="4800">
                <a:solidFill>
                  <a:schemeClr val="lt1"/>
                </a:solidFill>
              </a:defRPr>
            </a:lvl1pPr>
          </a:lstStyle>
          <a:p>
            <a:r>
              <a:rPr lang="en-US"/>
              <a:t>Click to edit Master title style</a:t>
            </a:r>
            <a:endParaRPr lang="nb-NO" dirty="0"/>
          </a:p>
        </p:txBody>
      </p:sp>
      <p:pic>
        <p:nvPicPr>
          <p:cNvPr id="14" name="Picture 1">
            <a:extLst>
              <a:ext uri="{FF2B5EF4-FFF2-40B4-BE49-F238E27FC236}">
                <a16:creationId xmlns:a16="http://schemas.microsoft.com/office/drawing/2014/main" id="{F4620D03-9F87-461D-4DAC-698120E0FF2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033944" y="271362"/>
            <a:ext cx="787959" cy="790262"/>
          </a:xfrm>
          <a:prstGeom prst="rect">
            <a:avLst/>
          </a:prstGeom>
        </p:spPr>
      </p:pic>
      <p:sp>
        <p:nvSpPr>
          <p:cNvPr id="5" name="TekstSylinder 12">
            <a:extLst>
              <a:ext uri="{FF2B5EF4-FFF2-40B4-BE49-F238E27FC236}">
                <a16:creationId xmlns:a16="http://schemas.microsoft.com/office/drawing/2014/main" id="{F2792342-5F8F-B18F-874E-795DC9035C7E}"/>
              </a:ext>
            </a:extLst>
          </p:cNvPr>
          <p:cNvSpPr txBox="1"/>
          <p:nvPr userDrawn="1"/>
        </p:nvSpPr>
        <p:spPr>
          <a:xfrm>
            <a:off x="540000" y="4702840"/>
            <a:ext cx="5023293" cy="240900"/>
          </a:xfrm>
          <a:prstGeom prst="rect">
            <a:avLst/>
          </a:prstGeom>
          <a:noFill/>
        </p:spPr>
        <p:txBody>
          <a:bodyPr wrap="square" lIns="144000" rIns="144000" rtlCol="0">
            <a:spAutoFit/>
          </a:bodyPr>
          <a:lstStyle/>
          <a:p>
            <a:pPr>
              <a:lnSpc>
                <a:spcPct val="110000"/>
              </a:lnSpc>
            </a:pPr>
            <a:r>
              <a:rPr lang="en-GB" sz="450" b="1" i="0" kern="1200" spc="20" baseline="0" dirty="0">
                <a:solidFill>
                  <a:schemeClr val="bg1"/>
                </a:solidFill>
                <a:effectLst/>
                <a:latin typeface="Calibri" panose="020F0502020204030204" pitchFamily="34" charset="0"/>
                <a:ea typeface="+mn-ea"/>
                <a:cs typeface="Calibri" panose="020F0502020204030204" pitchFamily="34" charset="0"/>
              </a:rPr>
              <a:t>KONGSBERG PROPRIETARY:  </a:t>
            </a:r>
            <a:r>
              <a:rPr lang="en-GB" sz="450" b="0" i="0" kern="1200" spc="20" baseline="0" dirty="0">
                <a:solidFill>
                  <a:schemeClr val="bg1"/>
                </a:solidFill>
                <a:effectLst/>
                <a:latin typeface="Calibri" panose="020F0502020204030204" pitchFamily="34" charset="0"/>
                <a:ea typeface="+mn-ea"/>
                <a:cs typeface="Calibri" panose="020F0502020204030204" pitchFamily="34" charset="0"/>
              </a:rPr>
              <a:t>This document contains KONGSBERG information which is proprietary and confidential. Any disclosure, copying, distribution or use is prohibited if not otherwise explicitly agreed with KONGSBERG in writing. Any authorised reproduction in whole or in part, must include this legend. © 2025 KONGSBERG – All rights reserved</a:t>
            </a:r>
            <a:r>
              <a:rPr lang="en-GB" sz="450" b="0" i="0" kern="1200" dirty="0">
                <a:solidFill>
                  <a:schemeClr val="bg1"/>
                </a:solidFill>
                <a:effectLst/>
                <a:latin typeface="Calibri" panose="020F0502020204030204" pitchFamily="34" charset="0"/>
                <a:ea typeface="+mn-ea"/>
                <a:cs typeface="Calibri" panose="020F0502020204030204" pitchFamily="34" charset="0"/>
              </a:rPr>
              <a:t>.</a:t>
            </a:r>
            <a:endParaRPr lang="nb-NO" sz="900"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51409300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p:cSld name="4_Title slide #4">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Rektangel 6">
            <a:extLst>
              <a:ext uri="{FF2B5EF4-FFF2-40B4-BE49-F238E27FC236}">
                <a16:creationId xmlns:a16="http://schemas.microsoft.com/office/drawing/2014/main" id="{1663254B-4A32-75E6-8BFE-F391489535DD}"/>
              </a:ext>
            </a:extLst>
          </p:cNvPr>
          <p:cNvSpPr/>
          <p:nvPr userDrawn="1"/>
        </p:nvSpPr>
        <p:spPr>
          <a:xfrm rot="5400000">
            <a:off x="1035000" y="-1035000"/>
            <a:ext cx="5144400" cy="7214400"/>
          </a:xfrm>
          <a:prstGeom prst="rect">
            <a:avLst/>
          </a:prstGeom>
          <a:gradFill>
            <a:gsLst>
              <a:gs pos="0">
                <a:schemeClr val="tx1">
                  <a:alpha val="0"/>
                </a:schemeClr>
              </a:gs>
              <a:gs pos="99000">
                <a:schemeClr val="tx1">
                  <a:alpha val="49841"/>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p>
            <a:pPr lvl="0" indent="0" algn="ctr">
              <a:lnSpc>
                <a:spcPct val="110000"/>
              </a:lnSpc>
              <a:spcBef>
                <a:spcPts val="0"/>
              </a:spcBef>
              <a:buFont typeface="Arial" panose="020B0604020202020204" pitchFamily="34" charset="0"/>
              <a:buNone/>
            </a:pPr>
            <a:endParaRPr lang="nb-NO" sz="100"/>
          </a:p>
        </p:txBody>
      </p:sp>
      <p:sp>
        <p:nvSpPr>
          <p:cNvPr id="6" name="Plassholder for lysbildenummer 5">
            <a:extLst>
              <a:ext uri="{FF2B5EF4-FFF2-40B4-BE49-F238E27FC236}">
                <a16:creationId xmlns:a16="http://schemas.microsoft.com/office/drawing/2014/main" id="{FF16607B-03B3-0CD5-C9ED-EBBEAC3404AF}"/>
              </a:ext>
            </a:extLst>
          </p:cNvPr>
          <p:cNvSpPr>
            <a:spLocks noGrp="1"/>
          </p:cNvSpPr>
          <p:nvPr>
            <p:ph type="sldNum" sz="quarter" idx="12"/>
          </p:nvPr>
        </p:nvSpPr>
        <p:spPr/>
        <p:txBody>
          <a:bodyPr/>
          <a:lstStyle>
            <a:lvl1pPr>
              <a:defRPr>
                <a:solidFill>
                  <a:schemeClr val="bg1"/>
                </a:solidFill>
              </a:defRPr>
            </a:lvl1pPr>
          </a:lstStyle>
          <a:p>
            <a:fld id="{75567799-16DF-41EB-91D4-5F77DECB4B9E}" type="slidenum">
              <a:rPr lang="nb-NO" smtClean="0"/>
              <a:pPr/>
              <a:t>‹#›</a:t>
            </a:fld>
            <a:endParaRPr lang="nb-NO" dirty="0">
              <a:solidFill>
                <a:schemeClr val="bg1"/>
              </a:solidFill>
            </a:endParaRPr>
          </a:p>
        </p:txBody>
      </p:sp>
      <p:sp>
        <p:nvSpPr>
          <p:cNvPr id="13" name="Undertittel 2">
            <a:extLst>
              <a:ext uri="{FF2B5EF4-FFF2-40B4-BE49-F238E27FC236}">
                <a16:creationId xmlns:a16="http://schemas.microsoft.com/office/drawing/2014/main" id="{384F025F-44F0-25C3-6ECC-8DAD0F06614C}"/>
              </a:ext>
            </a:extLst>
          </p:cNvPr>
          <p:cNvSpPr>
            <a:spLocks noGrp="1"/>
          </p:cNvSpPr>
          <p:nvPr>
            <p:ph type="subTitle" idx="1"/>
          </p:nvPr>
        </p:nvSpPr>
        <p:spPr>
          <a:xfrm>
            <a:off x="540000" y="3216835"/>
            <a:ext cx="4580020" cy="338554"/>
          </a:xfrm>
        </p:spPr>
        <p:txBody>
          <a:bodyPr>
            <a:normAutofit/>
          </a:bodyPr>
          <a:lstStyle>
            <a:lvl1pPr marL="0" indent="0" algn="l">
              <a:lnSpc>
                <a:spcPct val="100000"/>
              </a:lnSpc>
              <a:buNone/>
              <a:defRPr sz="1600">
                <a:solidFill>
                  <a:schemeClr val="lt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nb-NO" dirty="0"/>
          </a:p>
        </p:txBody>
      </p:sp>
      <p:sp>
        <p:nvSpPr>
          <p:cNvPr id="16" name="Tittel 1">
            <a:extLst>
              <a:ext uri="{FF2B5EF4-FFF2-40B4-BE49-F238E27FC236}">
                <a16:creationId xmlns:a16="http://schemas.microsoft.com/office/drawing/2014/main" id="{AE01B60E-C591-673B-9D8E-8E7B59C0E4CD}"/>
              </a:ext>
            </a:extLst>
          </p:cNvPr>
          <p:cNvSpPr>
            <a:spLocks noGrp="1"/>
          </p:cNvSpPr>
          <p:nvPr>
            <p:ph type="ctrTitle"/>
          </p:nvPr>
        </p:nvSpPr>
        <p:spPr>
          <a:xfrm>
            <a:off x="540000" y="1061884"/>
            <a:ext cx="4852737" cy="2086725"/>
          </a:xfrm>
        </p:spPr>
        <p:txBody>
          <a:bodyPr anchor="t">
            <a:normAutofit/>
          </a:bodyPr>
          <a:lstStyle>
            <a:lvl1pPr algn="l">
              <a:lnSpc>
                <a:spcPct val="90000"/>
              </a:lnSpc>
              <a:defRPr sz="4800">
                <a:solidFill>
                  <a:schemeClr val="lt1"/>
                </a:solidFill>
              </a:defRPr>
            </a:lvl1pPr>
          </a:lstStyle>
          <a:p>
            <a:r>
              <a:rPr lang="en-US"/>
              <a:t>Click to edit Master title style</a:t>
            </a:r>
            <a:endParaRPr lang="nb-NO" dirty="0"/>
          </a:p>
        </p:txBody>
      </p:sp>
      <p:pic>
        <p:nvPicPr>
          <p:cNvPr id="14" name="Picture 1">
            <a:extLst>
              <a:ext uri="{FF2B5EF4-FFF2-40B4-BE49-F238E27FC236}">
                <a16:creationId xmlns:a16="http://schemas.microsoft.com/office/drawing/2014/main" id="{F4620D03-9F87-461D-4DAC-698120E0FF2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033944" y="271362"/>
            <a:ext cx="787958" cy="790262"/>
          </a:xfrm>
          <a:prstGeom prst="rect">
            <a:avLst/>
          </a:prstGeom>
        </p:spPr>
      </p:pic>
      <p:sp>
        <p:nvSpPr>
          <p:cNvPr id="5" name="TekstSylinder 12">
            <a:extLst>
              <a:ext uri="{FF2B5EF4-FFF2-40B4-BE49-F238E27FC236}">
                <a16:creationId xmlns:a16="http://schemas.microsoft.com/office/drawing/2014/main" id="{F2792342-5F8F-B18F-874E-795DC9035C7E}"/>
              </a:ext>
            </a:extLst>
          </p:cNvPr>
          <p:cNvSpPr txBox="1"/>
          <p:nvPr userDrawn="1"/>
        </p:nvSpPr>
        <p:spPr>
          <a:xfrm>
            <a:off x="540000" y="4702840"/>
            <a:ext cx="5023293" cy="240900"/>
          </a:xfrm>
          <a:prstGeom prst="rect">
            <a:avLst/>
          </a:prstGeom>
          <a:noFill/>
        </p:spPr>
        <p:txBody>
          <a:bodyPr wrap="square" lIns="144000" rIns="144000" rtlCol="0">
            <a:spAutoFit/>
          </a:bodyPr>
          <a:lstStyle/>
          <a:p>
            <a:pPr>
              <a:lnSpc>
                <a:spcPct val="110000"/>
              </a:lnSpc>
            </a:pPr>
            <a:r>
              <a:rPr lang="en-GB" sz="450" b="1" i="0" kern="1200" spc="20" baseline="0" dirty="0">
                <a:solidFill>
                  <a:schemeClr val="bg1"/>
                </a:solidFill>
                <a:effectLst/>
                <a:latin typeface="Calibri" panose="020F0502020204030204" pitchFamily="34" charset="0"/>
                <a:ea typeface="+mn-ea"/>
                <a:cs typeface="Calibri" panose="020F0502020204030204" pitchFamily="34" charset="0"/>
              </a:rPr>
              <a:t>KONGSBERG PROPRIETARY:  </a:t>
            </a:r>
            <a:r>
              <a:rPr lang="en-GB" sz="450" b="0" i="0" kern="1200" spc="20" baseline="0" dirty="0">
                <a:solidFill>
                  <a:schemeClr val="bg1"/>
                </a:solidFill>
                <a:effectLst/>
                <a:latin typeface="Calibri" panose="020F0502020204030204" pitchFamily="34" charset="0"/>
                <a:ea typeface="+mn-ea"/>
                <a:cs typeface="Calibri" panose="020F0502020204030204" pitchFamily="34" charset="0"/>
              </a:rPr>
              <a:t>This document contains KONGSBERG information which is proprietary and confidential. Any disclosure, copying, distribution or use is prohibited if not otherwise explicitly agreed with KONGSBERG in writing. Any authorised reproduction in whole or in part, must include this legend. © 2025 KONGSBERG – All rights reserved</a:t>
            </a:r>
            <a:r>
              <a:rPr lang="en-GB" sz="450" b="0" i="0" kern="1200" dirty="0">
                <a:solidFill>
                  <a:schemeClr val="bg1"/>
                </a:solidFill>
                <a:effectLst/>
                <a:latin typeface="Calibri" panose="020F0502020204030204" pitchFamily="34" charset="0"/>
                <a:ea typeface="+mn-ea"/>
                <a:cs typeface="Calibri" panose="020F0502020204030204" pitchFamily="34" charset="0"/>
              </a:rPr>
              <a:t>.</a:t>
            </a:r>
            <a:endParaRPr lang="nb-NO" sz="900"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09803560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p:cSld name="5_Title slide #4">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Rektangel 6">
            <a:extLst>
              <a:ext uri="{FF2B5EF4-FFF2-40B4-BE49-F238E27FC236}">
                <a16:creationId xmlns:a16="http://schemas.microsoft.com/office/drawing/2014/main" id="{1663254B-4A32-75E6-8BFE-F391489535DD}"/>
              </a:ext>
            </a:extLst>
          </p:cNvPr>
          <p:cNvSpPr/>
          <p:nvPr userDrawn="1"/>
        </p:nvSpPr>
        <p:spPr>
          <a:xfrm rot="5400000">
            <a:off x="1035000" y="-1035000"/>
            <a:ext cx="5144400" cy="7214400"/>
          </a:xfrm>
          <a:prstGeom prst="rect">
            <a:avLst/>
          </a:prstGeom>
          <a:gradFill>
            <a:gsLst>
              <a:gs pos="0">
                <a:schemeClr val="tx1">
                  <a:alpha val="0"/>
                </a:schemeClr>
              </a:gs>
              <a:gs pos="99000">
                <a:schemeClr val="tx1">
                  <a:alpha val="49841"/>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p>
            <a:pPr lvl="0" indent="0" algn="ctr">
              <a:lnSpc>
                <a:spcPct val="110000"/>
              </a:lnSpc>
              <a:spcBef>
                <a:spcPts val="0"/>
              </a:spcBef>
              <a:buFont typeface="Arial" panose="020B0604020202020204" pitchFamily="34" charset="0"/>
              <a:buNone/>
            </a:pPr>
            <a:endParaRPr lang="nb-NO" sz="100"/>
          </a:p>
        </p:txBody>
      </p:sp>
      <p:sp>
        <p:nvSpPr>
          <p:cNvPr id="6" name="Plassholder for lysbildenummer 5">
            <a:extLst>
              <a:ext uri="{FF2B5EF4-FFF2-40B4-BE49-F238E27FC236}">
                <a16:creationId xmlns:a16="http://schemas.microsoft.com/office/drawing/2014/main" id="{FF16607B-03B3-0CD5-C9ED-EBBEAC3404AF}"/>
              </a:ext>
            </a:extLst>
          </p:cNvPr>
          <p:cNvSpPr>
            <a:spLocks noGrp="1"/>
          </p:cNvSpPr>
          <p:nvPr>
            <p:ph type="sldNum" sz="quarter" idx="12"/>
          </p:nvPr>
        </p:nvSpPr>
        <p:spPr/>
        <p:txBody>
          <a:bodyPr/>
          <a:lstStyle>
            <a:lvl1pPr>
              <a:defRPr>
                <a:solidFill>
                  <a:schemeClr val="bg1"/>
                </a:solidFill>
              </a:defRPr>
            </a:lvl1pPr>
          </a:lstStyle>
          <a:p>
            <a:fld id="{75567799-16DF-41EB-91D4-5F77DECB4B9E}" type="slidenum">
              <a:rPr lang="nb-NO" smtClean="0"/>
              <a:pPr/>
              <a:t>‹#›</a:t>
            </a:fld>
            <a:endParaRPr lang="nb-NO" dirty="0">
              <a:solidFill>
                <a:schemeClr val="bg1"/>
              </a:solidFill>
            </a:endParaRPr>
          </a:p>
        </p:txBody>
      </p:sp>
      <p:sp>
        <p:nvSpPr>
          <p:cNvPr id="13" name="Undertittel 2">
            <a:extLst>
              <a:ext uri="{FF2B5EF4-FFF2-40B4-BE49-F238E27FC236}">
                <a16:creationId xmlns:a16="http://schemas.microsoft.com/office/drawing/2014/main" id="{384F025F-44F0-25C3-6ECC-8DAD0F06614C}"/>
              </a:ext>
            </a:extLst>
          </p:cNvPr>
          <p:cNvSpPr>
            <a:spLocks noGrp="1"/>
          </p:cNvSpPr>
          <p:nvPr>
            <p:ph type="subTitle" idx="1"/>
          </p:nvPr>
        </p:nvSpPr>
        <p:spPr>
          <a:xfrm>
            <a:off x="540000" y="3216835"/>
            <a:ext cx="4580020" cy="338554"/>
          </a:xfrm>
        </p:spPr>
        <p:txBody>
          <a:bodyPr>
            <a:normAutofit/>
          </a:bodyPr>
          <a:lstStyle>
            <a:lvl1pPr marL="0" indent="0" algn="l">
              <a:lnSpc>
                <a:spcPct val="100000"/>
              </a:lnSpc>
              <a:buNone/>
              <a:defRPr sz="1600">
                <a:solidFill>
                  <a:schemeClr val="lt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nb-NO" dirty="0"/>
          </a:p>
        </p:txBody>
      </p:sp>
      <p:sp>
        <p:nvSpPr>
          <p:cNvPr id="16" name="Tittel 1">
            <a:extLst>
              <a:ext uri="{FF2B5EF4-FFF2-40B4-BE49-F238E27FC236}">
                <a16:creationId xmlns:a16="http://schemas.microsoft.com/office/drawing/2014/main" id="{AE01B60E-C591-673B-9D8E-8E7B59C0E4CD}"/>
              </a:ext>
            </a:extLst>
          </p:cNvPr>
          <p:cNvSpPr>
            <a:spLocks noGrp="1"/>
          </p:cNvSpPr>
          <p:nvPr>
            <p:ph type="ctrTitle"/>
          </p:nvPr>
        </p:nvSpPr>
        <p:spPr>
          <a:xfrm>
            <a:off x="540000" y="1061884"/>
            <a:ext cx="4852737" cy="2086725"/>
          </a:xfrm>
        </p:spPr>
        <p:txBody>
          <a:bodyPr anchor="t">
            <a:normAutofit/>
          </a:bodyPr>
          <a:lstStyle>
            <a:lvl1pPr algn="l">
              <a:lnSpc>
                <a:spcPct val="90000"/>
              </a:lnSpc>
              <a:defRPr sz="4800">
                <a:solidFill>
                  <a:schemeClr val="lt1"/>
                </a:solidFill>
              </a:defRPr>
            </a:lvl1pPr>
          </a:lstStyle>
          <a:p>
            <a:r>
              <a:rPr lang="en-US"/>
              <a:t>Click to edit Master title style</a:t>
            </a:r>
            <a:endParaRPr lang="nb-NO" dirty="0"/>
          </a:p>
        </p:txBody>
      </p:sp>
      <p:pic>
        <p:nvPicPr>
          <p:cNvPr id="14" name="Picture 1">
            <a:extLst>
              <a:ext uri="{FF2B5EF4-FFF2-40B4-BE49-F238E27FC236}">
                <a16:creationId xmlns:a16="http://schemas.microsoft.com/office/drawing/2014/main" id="{F4620D03-9F87-461D-4DAC-698120E0FF2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033944" y="271362"/>
            <a:ext cx="787958" cy="790261"/>
          </a:xfrm>
          <a:prstGeom prst="rect">
            <a:avLst/>
          </a:prstGeom>
        </p:spPr>
      </p:pic>
      <p:sp>
        <p:nvSpPr>
          <p:cNvPr id="5" name="TekstSylinder 12">
            <a:extLst>
              <a:ext uri="{FF2B5EF4-FFF2-40B4-BE49-F238E27FC236}">
                <a16:creationId xmlns:a16="http://schemas.microsoft.com/office/drawing/2014/main" id="{F2792342-5F8F-B18F-874E-795DC9035C7E}"/>
              </a:ext>
            </a:extLst>
          </p:cNvPr>
          <p:cNvSpPr txBox="1"/>
          <p:nvPr userDrawn="1"/>
        </p:nvSpPr>
        <p:spPr>
          <a:xfrm>
            <a:off x="540000" y="4702840"/>
            <a:ext cx="5023293" cy="240900"/>
          </a:xfrm>
          <a:prstGeom prst="rect">
            <a:avLst/>
          </a:prstGeom>
          <a:noFill/>
        </p:spPr>
        <p:txBody>
          <a:bodyPr wrap="square" lIns="144000" rIns="144000" rtlCol="0">
            <a:spAutoFit/>
          </a:bodyPr>
          <a:lstStyle/>
          <a:p>
            <a:pPr>
              <a:lnSpc>
                <a:spcPct val="110000"/>
              </a:lnSpc>
            </a:pPr>
            <a:r>
              <a:rPr lang="en-GB" sz="450" b="1" i="0" kern="1200" spc="20" baseline="0" dirty="0">
                <a:solidFill>
                  <a:schemeClr val="bg1"/>
                </a:solidFill>
                <a:effectLst/>
                <a:latin typeface="Calibri" panose="020F0502020204030204" pitchFamily="34" charset="0"/>
                <a:ea typeface="+mn-ea"/>
                <a:cs typeface="Calibri" panose="020F0502020204030204" pitchFamily="34" charset="0"/>
              </a:rPr>
              <a:t>KONGSBERG PROPRIETARY:  </a:t>
            </a:r>
            <a:r>
              <a:rPr lang="en-GB" sz="450" b="0" i="0" kern="1200" spc="20" baseline="0" dirty="0">
                <a:solidFill>
                  <a:schemeClr val="bg1"/>
                </a:solidFill>
                <a:effectLst/>
                <a:latin typeface="Calibri" panose="020F0502020204030204" pitchFamily="34" charset="0"/>
                <a:ea typeface="+mn-ea"/>
                <a:cs typeface="Calibri" panose="020F0502020204030204" pitchFamily="34" charset="0"/>
              </a:rPr>
              <a:t>This document contains KONGSBERG information which is proprietary and confidential. Any disclosure, copying, distribution or use is prohibited if not otherwise explicitly agreed with KONGSBERG in writing. Any authorised reproduction in whole or in part, must include this legend. © 2025 KONGSBERG – All rights reserved</a:t>
            </a:r>
            <a:r>
              <a:rPr lang="en-GB" sz="450" b="0" i="0" kern="1200" dirty="0">
                <a:solidFill>
                  <a:schemeClr val="bg1"/>
                </a:solidFill>
                <a:effectLst/>
                <a:latin typeface="Calibri" panose="020F0502020204030204" pitchFamily="34" charset="0"/>
                <a:ea typeface="+mn-ea"/>
                <a:cs typeface="Calibri" panose="020F0502020204030204" pitchFamily="34" charset="0"/>
              </a:rPr>
              <a:t>.</a:t>
            </a:r>
            <a:endParaRPr lang="nb-NO" sz="900"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55493729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p:cSld name="6_Title slide #4">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Rektangel 6">
            <a:extLst>
              <a:ext uri="{FF2B5EF4-FFF2-40B4-BE49-F238E27FC236}">
                <a16:creationId xmlns:a16="http://schemas.microsoft.com/office/drawing/2014/main" id="{1663254B-4A32-75E6-8BFE-F391489535DD}"/>
              </a:ext>
            </a:extLst>
          </p:cNvPr>
          <p:cNvSpPr/>
          <p:nvPr userDrawn="1"/>
        </p:nvSpPr>
        <p:spPr>
          <a:xfrm rot="5400000">
            <a:off x="1035000" y="-1035000"/>
            <a:ext cx="5144400" cy="7214400"/>
          </a:xfrm>
          <a:prstGeom prst="rect">
            <a:avLst/>
          </a:prstGeom>
          <a:gradFill>
            <a:gsLst>
              <a:gs pos="0">
                <a:schemeClr val="tx1">
                  <a:alpha val="0"/>
                </a:schemeClr>
              </a:gs>
              <a:gs pos="99000">
                <a:schemeClr val="tx1">
                  <a:alpha val="49841"/>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p>
            <a:pPr lvl="0" indent="0" algn="ctr">
              <a:lnSpc>
                <a:spcPct val="110000"/>
              </a:lnSpc>
              <a:spcBef>
                <a:spcPts val="0"/>
              </a:spcBef>
              <a:buFont typeface="Arial" panose="020B0604020202020204" pitchFamily="34" charset="0"/>
              <a:buNone/>
            </a:pPr>
            <a:endParaRPr lang="nb-NO" sz="100"/>
          </a:p>
        </p:txBody>
      </p:sp>
      <p:sp>
        <p:nvSpPr>
          <p:cNvPr id="6" name="Plassholder for lysbildenummer 5">
            <a:extLst>
              <a:ext uri="{FF2B5EF4-FFF2-40B4-BE49-F238E27FC236}">
                <a16:creationId xmlns:a16="http://schemas.microsoft.com/office/drawing/2014/main" id="{FF16607B-03B3-0CD5-C9ED-EBBEAC3404AF}"/>
              </a:ext>
            </a:extLst>
          </p:cNvPr>
          <p:cNvSpPr>
            <a:spLocks noGrp="1"/>
          </p:cNvSpPr>
          <p:nvPr>
            <p:ph type="sldNum" sz="quarter" idx="12"/>
          </p:nvPr>
        </p:nvSpPr>
        <p:spPr/>
        <p:txBody>
          <a:bodyPr/>
          <a:lstStyle>
            <a:lvl1pPr>
              <a:defRPr>
                <a:solidFill>
                  <a:schemeClr val="bg1"/>
                </a:solidFill>
              </a:defRPr>
            </a:lvl1pPr>
          </a:lstStyle>
          <a:p>
            <a:fld id="{75567799-16DF-41EB-91D4-5F77DECB4B9E}" type="slidenum">
              <a:rPr lang="nb-NO" smtClean="0"/>
              <a:pPr/>
              <a:t>‹#›</a:t>
            </a:fld>
            <a:endParaRPr lang="nb-NO" dirty="0"/>
          </a:p>
        </p:txBody>
      </p:sp>
      <p:sp>
        <p:nvSpPr>
          <p:cNvPr id="13" name="Undertittel 2">
            <a:extLst>
              <a:ext uri="{FF2B5EF4-FFF2-40B4-BE49-F238E27FC236}">
                <a16:creationId xmlns:a16="http://schemas.microsoft.com/office/drawing/2014/main" id="{384F025F-44F0-25C3-6ECC-8DAD0F06614C}"/>
              </a:ext>
            </a:extLst>
          </p:cNvPr>
          <p:cNvSpPr>
            <a:spLocks noGrp="1"/>
          </p:cNvSpPr>
          <p:nvPr>
            <p:ph type="subTitle" idx="1"/>
          </p:nvPr>
        </p:nvSpPr>
        <p:spPr>
          <a:xfrm>
            <a:off x="540000" y="3216835"/>
            <a:ext cx="4580020" cy="338554"/>
          </a:xfrm>
        </p:spPr>
        <p:txBody>
          <a:bodyPr>
            <a:normAutofit/>
          </a:bodyPr>
          <a:lstStyle>
            <a:lvl1pPr marL="0" indent="0" algn="l">
              <a:lnSpc>
                <a:spcPct val="100000"/>
              </a:lnSpc>
              <a:buNone/>
              <a:defRPr sz="1600">
                <a:solidFill>
                  <a:schemeClr val="lt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nb-NO" dirty="0"/>
          </a:p>
        </p:txBody>
      </p:sp>
      <p:sp>
        <p:nvSpPr>
          <p:cNvPr id="16" name="Tittel 1">
            <a:extLst>
              <a:ext uri="{FF2B5EF4-FFF2-40B4-BE49-F238E27FC236}">
                <a16:creationId xmlns:a16="http://schemas.microsoft.com/office/drawing/2014/main" id="{AE01B60E-C591-673B-9D8E-8E7B59C0E4CD}"/>
              </a:ext>
            </a:extLst>
          </p:cNvPr>
          <p:cNvSpPr>
            <a:spLocks noGrp="1"/>
          </p:cNvSpPr>
          <p:nvPr>
            <p:ph type="ctrTitle"/>
          </p:nvPr>
        </p:nvSpPr>
        <p:spPr>
          <a:xfrm>
            <a:off x="540000" y="1061884"/>
            <a:ext cx="4852737" cy="2086725"/>
          </a:xfrm>
        </p:spPr>
        <p:txBody>
          <a:bodyPr anchor="t">
            <a:normAutofit/>
          </a:bodyPr>
          <a:lstStyle>
            <a:lvl1pPr algn="l">
              <a:lnSpc>
                <a:spcPct val="90000"/>
              </a:lnSpc>
              <a:defRPr sz="4800">
                <a:solidFill>
                  <a:schemeClr val="lt1"/>
                </a:solidFill>
              </a:defRPr>
            </a:lvl1pPr>
          </a:lstStyle>
          <a:p>
            <a:r>
              <a:rPr lang="en-US"/>
              <a:t>Click to edit Master title style</a:t>
            </a:r>
            <a:endParaRPr lang="nb-NO" dirty="0"/>
          </a:p>
        </p:txBody>
      </p:sp>
      <p:pic>
        <p:nvPicPr>
          <p:cNvPr id="14" name="Picture 1">
            <a:extLst>
              <a:ext uri="{FF2B5EF4-FFF2-40B4-BE49-F238E27FC236}">
                <a16:creationId xmlns:a16="http://schemas.microsoft.com/office/drawing/2014/main" id="{F4620D03-9F87-461D-4DAC-698120E0FF2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033944" y="271362"/>
            <a:ext cx="787957" cy="790261"/>
          </a:xfrm>
          <a:prstGeom prst="rect">
            <a:avLst/>
          </a:prstGeom>
        </p:spPr>
      </p:pic>
      <p:sp>
        <p:nvSpPr>
          <p:cNvPr id="5" name="TekstSylinder 12">
            <a:extLst>
              <a:ext uri="{FF2B5EF4-FFF2-40B4-BE49-F238E27FC236}">
                <a16:creationId xmlns:a16="http://schemas.microsoft.com/office/drawing/2014/main" id="{F2792342-5F8F-B18F-874E-795DC9035C7E}"/>
              </a:ext>
            </a:extLst>
          </p:cNvPr>
          <p:cNvSpPr txBox="1"/>
          <p:nvPr userDrawn="1"/>
        </p:nvSpPr>
        <p:spPr>
          <a:xfrm>
            <a:off x="540000" y="4702840"/>
            <a:ext cx="5023293" cy="240900"/>
          </a:xfrm>
          <a:prstGeom prst="rect">
            <a:avLst/>
          </a:prstGeom>
          <a:noFill/>
        </p:spPr>
        <p:txBody>
          <a:bodyPr wrap="square" lIns="144000" rIns="144000" rtlCol="0">
            <a:spAutoFit/>
          </a:bodyPr>
          <a:lstStyle/>
          <a:p>
            <a:pPr>
              <a:lnSpc>
                <a:spcPct val="110000"/>
              </a:lnSpc>
            </a:pPr>
            <a:r>
              <a:rPr lang="en-GB" sz="450" b="1" i="0" kern="1200" spc="20" baseline="0" dirty="0">
                <a:solidFill>
                  <a:schemeClr val="bg1"/>
                </a:solidFill>
                <a:effectLst/>
                <a:latin typeface="Calibri" panose="020F0502020204030204" pitchFamily="34" charset="0"/>
                <a:ea typeface="+mn-ea"/>
                <a:cs typeface="Calibri" panose="020F0502020204030204" pitchFamily="34" charset="0"/>
              </a:rPr>
              <a:t>KONGSBERG PROPRIETARY:  </a:t>
            </a:r>
            <a:r>
              <a:rPr lang="en-GB" sz="450" b="0" i="0" kern="1200" spc="20" baseline="0" dirty="0">
                <a:solidFill>
                  <a:schemeClr val="bg1"/>
                </a:solidFill>
                <a:effectLst/>
                <a:latin typeface="Calibri" panose="020F0502020204030204" pitchFamily="34" charset="0"/>
                <a:ea typeface="+mn-ea"/>
                <a:cs typeface="Calibri" panose="020F0502020204030204" pitchFamily="34" charset="0"/>
              </a:rPr>
              <a:t>This document contains KONGSBERG information which is proprietary and confidential. Any disclosure, copying, distribution or use is prohibited if not otherwise explicitly agreed with KONGSBERG in writing. Any authorised reproduction in whole or in part, must include this legend. © 2025 KONGSBERG – All rights reserved</a:t>
            </a:r>
            <a:r>
              <a:rPr lang="en-GB" sz="450" b="0" i="0" kern="1200" dirty="0">
                <a:solidFill>
                  <a:schemeClr val="bg1"/>
                </a:solidFill>
                <a:effectLst/>
                <a:latin typeface="Calibri" panose="020F0502020204030204" pitchFamily="34" charset="0"/>
                <a:ea typeface="+mn-ea"/>
                <a:cs typeface="Calibri" panose="020F0502020204030204" pitchFamily="34" charset="0"/>
              </a:rPr>
              <a:t>.</a:t>
            </a:r>
            <a:endParaRPr lang="nb-NO" sz="900"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67263967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p:cSld name="3_Title slide #4">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Rektangel 6">
            <a:extLst>
              <a:ext uri="{FF2B5EF4-FFF2-40B4-BE49-F238E27FC236}">
                <a16:creationId xmlns:a16="http://schemas.microsoft.com/office/drawing/2014/main" id="{1663254B-4A32-75E6-8BFE-F391489535DD}"/>
              </a:ext>
            </a:extLst>
          </p:cNvPr>
          <p:cNvSpPr/>
          <p:nvPr userDrawn="1"/>
        </p:nvSpPr>
        <p:spPr>
          <a:xfrm rot="5400000">
            <a:off x="1035000" y="-1035000"/>
            <a:ext cx="5144400" cy="7214400"/>
          </a:xfrm>
          <a:prstGeom prst="rect">
            <a:avLst/>
          </a:prstGeom>
          <a:gradFill>
            <a:gsLst>
              <a:gs pos="0">
                <a:schemeClr val="tx1">
                  <a:alpha val="0"/>
                </a:schemeClr>
              </a:gs>
              <a:gs pos="99000">
                <a:schemeClr val="tx1">
                  <a:alpha val="49841"/>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p>
            <a:pPr lvl="0" indent="0" algn="ctr">
              <a:lnSpc>
                <a:spcPct val="110000"/>
              </a:lnSpc>
              <a:spcBef>
                <a:spcPts val="0"/>
              </a:spcBef>
              <a:buFont typeface="Arial" panose="020B0604020202020204" pitchFamily="34" charset="0"/>
              <a:buNone/>
            </a:pPr>
            <a:endParaRPr lang="nb-NO" sz="100"/>
          </a:p>
        </p:txBody>
      </p:sp>
      <p:sp>
        <p:nvSpPr>
          <p:cNvPr id="6" name="Plassholder for lysbildenummer 5">
            <a:extLst>
              <a:ext uri="{FF2B5EF4-FFF2-40B4-BE49-F238E27FC236}">
                <a16:creationId xmlns:a16="http://schemas.microsoft.com/office/drawing/2014/main" id="{FF16607B-03B3-0CD5-C9ED-EBBEAC3404AF}"/>
              </a:ext>
            </a:extLst>
          </p:cNvPr>
          <p:cNvSpPr>
            <a:spLocks noGrp="1"/>
          </p:cNvSpPr>
          <p:nvPr>
            <p:ph type="sldNum" sz="quarter" idx="12"/>
          </p:nvPr>
        </p:nvSpPr>
        <p:spPr/>
        <p:txBody>
          <a:bodyPr/>
          <a:lstStyle>
            <a:lvl1pPr>
              <a:defRPr>
                <a:solidFill>
                  <a:schemeClr val="bg1"/>
                </a:solidFill>
              </a:defRPr>
            </a:lvl1pPr>
          </a:lstStyle>
          <a:p>
            <a:fld id="{75567799-16DF-41EB-91D4-5F77DECB4B9E}" type="slidenum">
              <a:rPr lang="nb-NO" smtClean="0"/>
              <a:pPr/>
              <a:t>‹#›</a:t>
            </a:fld>
            <a:endParaRPr lang="nb-NO" dirty="0"/>
          </a:p>
        </p:txBody>
      </p:sp>
      <p:sp>
        <p:nvSpPr>
          <p:cNvPr id="13" name="Undertittel 2">
            <a:extLst>
              <a:ext uri="{FF2B5EF4-FFF2-40B4-BE49-F238E27FC236}">
                <a16:creationId xmlns:a16="http://schemas.microsoft.com/office/drawing/2014/main" id="{384F025F-44F0-25C3-6ECC-8DAD0F06614C}"/>
              </a:ext>
            </a:extLst>
          </p:cNvPr>
          <p:cNvSpPr>
            <a:spLocks noGrp="1"/>
          </p:cNvSpPr>
          <p:nvPr>
            <p:ph type="subTitle" idx="1"/>
          </p:nvPr>
        </p:nvSpPr>
        <p:spPr>
          <a:xfrm>
            <a:off x="540000" y="3216835"/>
            <a:ext cx="4580020" cy="338554"/>
          </a:xfrm>
        </p:spPr>
        <p:txBody>
          <a:bodyPr>
            <a:normAutofit/>
          </a:bodyPr>
          <a:lstStyle>
            <a:lvl1pPr marL="0" indent="0" algn="l">
              <a:lnSpc>
                <a:spcPct val="100000"/>
              </a:lnSpc>
              <a:buNone/>
              <a:defRPr sz="1600">
                <a:solidFill>
                  <a:schemeClr val="lt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nb-NO" dirty="0"/>
          </a:p>
        </p:txBody>
      </p:sp>
      <p:sp>
        <p:nvSpPr>
          <p:cNvPr id="16" name="Tittel 1">
            <a:extLst>
              <a:ext uri="{FF2B5EF4-FFF2-40B4-BE49-F238E27FC236}">
                <a16:creationId xmlns:a16="http://schemas.microsoft.com/office/drawing/2014/main" id="{AE01B60E-C591-673B-9D8E-8E7B59C0E4CD}"/>
              </a:ext>
            </a:extLst>
          </p:cNvPr>
          <p:cNvSpPr>
            <a:spLocks noGrp="1"/>
          </p:cNvSpPr>
          <p:nvPr>
            <p:ph type="ctrTitle"/>
          </p:nvPr>
        </p:nvSpPr>
        <p:spPr>
          <a:xfrm>
            <a:off x="540000" y="1061884"/>
            <a:ext cx="4852737" cy="2086725"/>
          </a:xfrm>
        </p:spPr>
        <p:txBody>
          <a:bodyPr anchor="t">
            <a:normAutofit/>
          </a:bodyPr>
          <a:lstStyle>
            <a:lvl1pPr algn="l">
              <a:lnSpc>
                <a:spcPct val="90000"/>
              </a:lnSpc>
              <a:defRPr sz="4800">
                <a:solidFill>
                  <a:schemeClr val="lt1"/>
                </a:solidFill>
              </a:defRPr>
            </a:lvl1pPr>
          </a:lstStyle>
          <a:p>
            <a:r>
              <a:rPr lang="en-US"/>
              <a:t>Click to edit Master title style</a:t>
            </a:r>
            <a:endParaRPr lang="nb-NO" dirty="0"/>
          </a:p>
        </p:txBody>
      </p:sp>
      <p:pic>
        <p:nvPicPr>
          <p:cNvPr id="14" name="Picture 1">
            <a:extLst>
              <a:ext uri="{FF2B5EF4-FFF2-40B4-BE49-F238E27FC236}">
                <a16:creationId xmlns:a16="http://schemas.microsoft.com/office/drawing/2014/main" id="{F4620D03-9F87-461D-4DAC-698120E0FF2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033944" y="271362"/>
            <a:ext cx="787959" cy="790262"/>
          </a:xfrm>
          <a:prstGeom prst="rect">
            <a:avLst/>
          </a:prstGeom>
        </p:spPr>
      </p:pic>
      <p:sp>
        <p:nvSpPr>
          <p:cNvPr id="5" name="TekstSylinder 12">
            <a:extLst>
              <a:ext uri="{FF2B5EF4-FFF2-40B4-BE49-F238E27FC236}">
                <a16:creationId xmlns:a16="http://schemas.microsoft.com/office/drawing/2014/main" id="{F2792342-5F8F-B18F-874E-795DC9035C7E}"/>
              </a:ext>
            </a:extLst>
          </p:cNvPr>
          <p:cNvSpPr txBox="1"/>
          <p:nvPr userDrawn="1"/>
        </p:nvSpPr>
        <p:spPr>
          <a:xfrm>
            <a:off x="540000" y="4702840"/>
            <a:ext cx="5023293" cy="240900"/>
          </a:xfrm>
          <a:prstGeom prst="rect">
            <a:avLst/>
          </a:prstGeom>
          <a:noFill/>
        </p:spPr>
        <p:txBody>
          <a:bodyPr wrap="square" lIns="144000" rIns="144000" rtlCol="0">
            <a:spAutoFit/>
          </a:bodyPr>
          <a:lstStyle/>
          <a:p>
            <a:pPr>
              <a:lnSpc>
                <a:spcPct val="110000"/>
              </a:lnSpc>
            </a:pPr>
            <a:r>
              <a:rPr lang="en-GB" sz="450" b="1" i="0" kern="1200" spc="20" baseline="0" dirty="0">
                <a:solidFill>
                  <a:schemeClr val="bg1"/>
                </a:solidFill>
                <a:effectLst/>
                <a:latin typeface="Calibri" panose="020F0502020204030204" pitchFamily="34" charset="0"/>
                <a:ea typeface="+mn-ea"/>
                <a:cs typeface="Calibri" panose="020F0502020204030204" pitchFamily="34" charset="0"/>
              </a:rPr>
              <a:t>KONGSBERG PROPRIETARY:  </a:t>
            </a:r>
            <a:r>
              <a:rPr lang="en-GB" sz="450" b="0" i="0" kern="1200" spc="20" baseline="0" dirty="0">
                <a:solidFill>
                  <a:schemeClr val="bg1"/>
                </a:solidFill>
                <a:effectLst/>
                <a:latin typeface="Calibri" panose="020F0502020204030204" pitchFamily="34" charset="0"/>
                <a:ea typeface="+mn-ea"/>
                <a:cs typeface="Calibri" panose="020F0502020204030204" pitchFamily="34" charset="0"/>
              </a:rPr>
              <a:t>This document contains KONGSBERG information which is proprietary and confidential. Any disclosure, copying, distribution or use is prohibited if not otherwise explicitly agreed with KONGSBERG in writing. Any authorised reproduction in whole or in part, must include this legend. © 2025 KONGSBERG – All rights reserved</a:t>
            </a:r>
            <a:r>
              <a:rPr lang="en-GB" sz="450" b="0" i="0" kern="1200" dirty="0">
                <a:solidFill>
                  <a:schemeClr val="bg1"/>
                </a:solidFill>
                <a:effectLst/>
                <a:latin typeface="Calibri" panose="020F0502020204030204" pitchFamily="34" charset="0"/>
                <a:ea typeface="+mn-ea"/>
                <a:cs typeface="Calibri" panose="020F0502020204030204" pitchFamily="34" charset="0"/>
              </a:rPr>
              <a:t>.</a:t>
            </a:r>
            <a:endParaRPr lang="nb-NO" sz="900"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26965606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p:cSld name="Title slide #5">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Rektangel 6">
            <a:extLst>
              <a:ext uri="{FF2B5EF4-FFF2-40B4-BE49-F238E27FC236}">
                <a16:creationId xmlns:a16="http://schemas.microsoft.com/office/drawing/2014/main" id="{49B61387-11FF-B629-BF9A-F3CA23F1F936}"/>
              </a:ext>
            </a:extLst>
          </p:cNvPr>
          <p:cNvSpPr/>
          <p:nvPr userDrawn="1"/>
        </p:nvSpPr>
        <p:spPr>
          <a:xfrm rot="5400000">
            <a:off x="1035000" y="-1035000"/>
            <a:ext cx="5144400" cy="7214400"/>
          </a:xfrm>
          <a:prstGeom prst="rect">
            <a:avLst/>
          </a:prstGeom>
          <a:gradFill>
            <a:gsLst>
              <a:gs pos="0">
                <a:schemeClr val="tx1">
                  <a:alpha val="0"/>
                </a:schemeClr>
              </a:gs>
              <a:gs pos="99000">
                <a:schemeClr val="tx1">
                  <a:alpha val="49841"/>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p>
            <a:pPr lvl="0" indent="0" algn="ctr">
              <a:lnSpc>
                <a:spcPct val="110000"/>
              </a:lnSpc>
              <a:spcBef>
                <a:spcPts val="0"/>
              </a:spcBef>
              <a:buFont typeface="Arial" panose="020B0604020202020204" pitchFamily="34" charset="0"/>
              <a:buNone/>
            </a:pPr>
            <a:endParaRPr lang="nb-NO" sz="100"/>
          </a:p>
        </p:txBody>
      </p:sp>
      <p:sp>
        <p:nvSpPr>
          <p:cNvPr id="6" name="Plassholder for lysbildenummer 5">
            <a:extLst>
              <a:ext uri="{FF2B5EF4-FFF2-40B4-BE49-F238E27FC236}">
                <a16:creationId xmlns:a16="http://schemas.microsoft.com/office/drawing/2014/main" id="{FF16607B-03B3-0CD5-C9ED-EBBEAC3404AF}"/>
              </a:ext>
            </a:extLst>
          </p:cNvPr>
          <p:cNvSpPr>
            <a:spLocks noGrp="1"/>
          </p:cNvSpPr>
          <p:nvPr>
            <p:ph type="sldNum" sz="quarter" idx="12"/>
          </p:nvPr>
        </p:nvSpPr>
        <p:spPr/>
        <p:txBody>
          <a:bodyPr/>
          <a:lstStyle>
            <a:lvl1pPr>
              <a:defRPr>
                <a:solidFill>
                  <a:schemeClr val="bg1"/>
                </a:solidFill>
              </a:defRPr>
            </a:lvl1pPr>
          </a:lstStyle>
          <a:p>
            <a:fld id="{75567799-16DF-41EB-91D4-5F77DECB4B9E}" type="slidenum">
              <a:rPr lang="nb-NO" smtClean="0"/>
              <a:pPr/>
              <a:t>‹#›</a:t>
            </a:fld>
            <a:endParaRPr lang="nb-NO"/>
          </a:p>
        </p:txBody>
      </p:sp>
      <p:sp>
        <p:nvSpPr>
          <p:cNvPr id="13" name="Undertittel 2">
            <a:extLst>
              <a:ext uri="{FF2B5EF4-FFF2-40B4-BE49-F238E27FC236}">
                <a16:creationId xmlns:a16="http://schemas.microsoft.com/office/drawing/2014/main" id="{384F025F-44F0-25C3-6ECC-8DAD0F06614C}"/>
              </a:ext>
            </a:extLst>
          </p:cNvPr>
          <p:cNvSpPr>
            <a:spLocks noGrp="1"/>
          </p:cNvSpPr>
          <p:nvPr>
            <p:ph type="subTitle" idx="1"/>
          </p:nvPr>
        </p:nvSpPr>
        <p:spPr>
          <a:xfrm>
            <a:off x="540000" y="3216835"/>
            <a:ext cx="4580020" cy="338554"/>
          </a:xfrm>
        </p:spPr>
        <p:txBody>
          <a:bodyPr>
            <a:normAutofit/>
          </a:bodyPr>
          <a:lstStyle>
            <a:lvl1pPr marL="0" indent="0" algn="l">
              <a:lnSpc>
                <a:spcPct val="100000"/>
              </a:lnSpc>
              <a:buNone/>
              <a:defRPr sz="1600">
                <a:solidFill>
                  <a:schemeClr val="lt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nb-NO" dirty="0"/>
          </a:p>
        </p:txBody>
      </p:sp>
      <p:sp>
        <p:nvSpPr>
          <p:cNvPr id="16" name="Tittel 1">
            <a:extLst>
              <a:ext uri="{FF2B5EF4-FFF2-40B4-BE49-F238E27FC236}">
                <a16:creationId xmlns:a16="http://schemas.microsoft.com/office/drawing/2014/main" id="{AE01B60E-C591-673B-9D8E-8E7B59C0E4CD}"/>
              </a:ext>
            </a:extLst>
          </p:cNvPr>
          <p:cNvSpPr>
            <a:spLocks noGrp="1"/>
          </p:cNvSpPr>
          <p:nvPr>
            <p:ph type="ctrTitle"/>
          </p:nvPr>
        </p:nvSpPr>
        <p:spPr>
          <a:xfrm>
            <a:off x="540000" y="1061884"/>
            <a:ext cx="4852737" cy="2086725"/>
          </a:xfrm>
        </p:spPr>
        <p:txBody>
          <a:bodyPr anchor="t">
            <a:normAutofit/>
          </a:bodyPr>
          <a:lstStyle>
            <a:lvl1pPr algn="l">
              <a:lnSpc>
                <a:spcPct val="90000"/>
              </a:lnSpc>
              <a:defRPr sz="4800">
                <a:solidFill>
                  <a:schemeClr val="lt1"/>
                </a:solidFill>
              </a:defRPr>
            </a:lvl1pPr>
          </a:lstStyle>
          <a:p>
            <a:r>
              <a:rPr lang="en-US"/>
              <a:t>Click to edit Master title style</a:t>
            </a:r>
            <a:endParaRPr lang="nb-NO" dirty="0"/>
          </a:p>
        </p:txBody>
      </p:sp>
      <p:pic>
        <p:nvPicPr>
          <p:cNvPr id="12" name="Picture 1">
            <a:extLst>
              <a:ext uri="{FF2B5EF4-FFF2-40B4-BE49-F238E27FC236}">
                <a16:creationId xmlns:a16="http://schemas.microsoft.com/office/drawing/2014/main" id="{881A0DD9-AA9A-6272-DC63-7CB34325F1A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033686" y="271102"/>
            <a:ext cx="788476" cy="790782"/>
          </a:xfrm>
          <a:prstGeom prst="rect">
            <a:avLst/>
          </a:prstGeom>
        </p:spPr>
      </p:pic>
      <p:sp>
        <p:nvSpPr>
          <p:cNvPr id="5" name="TekstSylinder 12">
            <a:extLst>
              <a:ext uri="{FF2B5EF4-FFF2-40B4-BE49-F238E27FC236}">
                <a16:creationId xmlns:a16="http://schemas.microsoft.com/office/drawing/2014/main" id="{3951D61D-340B-6438-88FD-981A6AD0F4BA}"/>
              </a:ext>
            </a:extLst>
          </p:cNvPr>
          <p:cNvSpPr txBox="1"/>
          <p:nvPr userDrawn="1"/>
        </p:nvSpPr>
        <p:spPr>
          <a:xfrm>
            <a:off x="540000" y="4715290"/>
            <a:ext cx="5023293" cy="240900"/>
          </a:xfrm>
          <a:prstGeom prst="rect">
            <a:avLst/>
          </a:prstGeom>
          <a:noFill/>
        </p:spPr>
        <p:txBody>
          <a:bodyPr wrap="square" lIns="144000" rIns="144000" rtlCol="0">
            <a:spAutoFit/>
          </a:bodyPr>
          <a:lstStyle/>
          <a:p>
            <a:pPr>
              <a:lnSpc>
                <a:spcPct val="110000"/>
              </a:lnSpc>
            </a:pPr>
            <a:r>
              <a:rPr lang="en-GB" sz="450" b="1" i="0" kern="1200" spc="20" baseline="0" dirty="0">
                <a:solidFill>
                  <a:schemeClr val="bg1"/>
                </a:solidFill>
                <a:effectLst/>
                <a:latin typeface="Calibri" panose="020F0502020204030204" pitchFamily="34" charset="0"/>
                <a:ea typeface="+mn-ea"/>
                <a:cs typeface="Calibri" panose="020F0502020204030204" pitchFamily="34" charset="0"/>
              </a:rPr>
              <a:t>KONGSBERG PROPRIETARY:  </a:t>
            </a:r>
            <a:r>
              <a:rPr lang="en-GB" sz="450" b="0" i="0" kern="1200" spc="20" baseline="0" dirty="0">
                <a:solidFill>
                  <a:schemeClr val="bg1"/>
                </a:solidFill>
                <a:effectLst/>
                <a:latin typeface="Calibri" panose="020F0502020204030204" pitchFamily="34" charset="0"/>
                <a:ea typeface="+mn-ea"/>
                <a:cs typeface="Calibri" panose="020F0502020204030204" pitchFamily="34" charset="0"/>
              </a:rPr>
              <a:t>This document contains KONGSBERG information which is proprietary and confidential. Any disclosure, copying, distribution or use is prohibited if not otherwise explicitly agreed with KONGSBERG in writing. Any authorised reproduction in whole or in part, must include this legend. © 2025 KONGSBERG – All rights reserved</a:t>
            </a:r>
            <a:r>
              <a:rPr lang="en-GB" sz="450" b="0" i="0" kern="1200" dirty="0">
                <a:solidFill>
                  <a:schemeClr val="bg1"/>
                </a:solidFill>
                <a:effectLst/>
                <a:latin typeface="Calibri" panose="020F0502020204030204" pitchFamily="34" charset="0"/>
                <a:ea typeface="+mn-ea"/>
                <a:cs typeface="Calibri" panose="020F0502020204030204" pitchFamily="34" charset="0"/>
              </a:rPr>
              <a:t>.</a:t>
            </a:r>
            <a:endParaRPr lang="nb-NO" sz="900"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26888967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Title slide #6">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Rektangel 6">
            <a:extLst>
              <a:ext uri="{FF2B5EF4-FFF2-40B4-BE49-F238E27FC236}">
                <a16:creationId xmlns:a16="http://schemas.microsoft.com/office/drawing/2014/main" id="{510E21E5-E727-ED83-1633-83087E21DD0C}"/>
              </a:ext>
            </a:extLst>
          </p:cNvPr>
          <p:cNvSpPr/>
          <p:nvPr userDrawn="1"/>
        </p:nvSpPr>
        <p:spPr>
          <a:xfrm rot="5400000">
            <a:off x="1035000" y="-1035000"/>
            <a:ext cx="5144400" cy="7214400"/>
          </a:xfrm>
          <a:prstGeom prst="rect">
            <a:avLst/>
          </a:prstGeom>
          <a:gradFill>
            <a:gsLst>
              <a:gs pos="0">
                <a:schemeClr val="tx1">
                  <a:alpha val="0"/>
                </a:schemeClr>
              </a:gs>
              <a:gs pos="99000">
                <a:schemeClr val="tx1">
                  <a:alpha val="49841"/>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p>
            <a:pPr lvl="0" indent="0" algn="ctr">
              <a:lnSpc>
                <a:spcPct val="110000"/>
              </a:lnSpc>
              <a:spcBef>
                <a:spcPts val="0"/>
              </a:spcBef>
              <a:buFont typeface="Arial" panose="020B0604020202020204" pitchFamily="34" charset="0"/>
              <a:buNone/>
            </a:pPr>
            <a:endParaRPr lang="nb-NO" sz="100"/>
          </a:p>
        </p:txBody>
      </p:sp>
      <p:sp>
        <p:nvSpPr>
          <p:cNvPr id="6" name="Plassholder for lysbildenummer 5">
            <a:extLst>
              <a:ext uri="{FF2B5EF4-FFF2-40B4-BE49-F238E27FC236}">
                <a16:creationId xmlns:a16="http://schemas.microsoft.com/office/drawing/2014/main" id="{FF16607B-03B3-0CD5-C9ED-EBBEAC3404AF}"/>
              </a:ext>
            </a:extLst>
          </p:cNvPr>
          <p:cNvSpPr>
            <a:spLocks noGrp="1"/>
          </p:cNvSpPr>
          <p:nvPr>
            <p:ph type="sldNum" sz="quarter" idx="12"/>
          </p:nvPr>
        </p:nvSpPr>
        <p:spPr/>
        <p:txBody>
          <a:bodyPr/>
          <a:lstStyle/>
          <a:p>
            <a:fld id="{75567799-16DF-41EB-91D4-5F77DECB4B9E}" type="slidenum">
              <a:rPr lang="nb-NO" smtClean="0"/>
              <a:t>‹#›</a:t>
            </a:fld>
            <a:endParaRPr lang="nb-NO"/>
          </a:p>
        </p:txBody>
      </p:sp>
      <p:sp>
        <p:nvSpPr>
          <p:cNvPr id="13" name="Undertittel 2">
            <a:extLst>
              <a:ext uri="{FF2B5EF4-FFF2-40B4-BE49-F238E27FC236}">
                <a16:creationId xmlns:a16="http://schemas.microsoft.com/office/drawing/2014/main" id="{384F025F-44F0-25C3-6ECC-8DAD0F06614C}"/>
              </a:ext>
            </a:extLst>
          </p:cNvPr>
          <p:cNvSpPr>
            <a:spLocks noGrp="1"/>
          </p:cNvSpPr>
          <p:nvPr>
            <p:ph type="subTitle" idx="1"/>
          </p:nvPr>
        </p:nvSpPr>
        <p:spPr>
          <a:xfrm>
            <a:off x="540000" y="3216835"/>
            <a:ext cx="4580020" cy="338554"/>
          </a:xfrm>
        </p:spPr>
        <p:txBody>
          <a:bodyPr>
            <a:normAutofit/>
          </a:bodyPr>
          <a:lstStyle>
            <a:lvl1pPr marL="0" indent="0" algn="l">
              <a:lnSpc>
                <a:spcPct val="100000"/>
              </a:lnSpc>
              <a:buNone/>
              <a:defRPr sz="1600">
                <a:solidFill>
                  <a:schemeClr val="lt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nb-NO" dirty="0"/>
          </a:p>
        </p:txBody>
      </p:sp>
      <p:sp>
        <p:nvSpPr>
          <p:cNvPr id="16" name="Tittel 1">
            <a:extLst>
              <a:ext uri="{FF2B5EF4-FFF2-40B4-BE49-F238E27FC236}">
                <a16:creationId xmlns:a16="http://schemas.microsoft.com/office/drawing/2014/main" id="{AE01B60E-C591-673B-9D8E-8E7B59C0E4CD}"/>
              </a:ext>
            </a:extLst>
          </p:cNvPr>
          <p:cNvSpPr>
            <a:spLocks noGrp="1"/>
          </p:cNvSpPr>
          <p:nvPr>
            <p:ph type="ctrTitle"/>
          </p:nvPr>
        </p:nvSpPr>
        <p:spPr>
          <a:xfrm>
            <a:off x="540000" y="1061884"/>
            <a:ext cx="4852737" cy="2086725"/>
          </a:xfrm>
        </p:spPr>
        <p:txBody>
          <a:bodyPr anchor="t">
            <a:normAutofit/>
          </a:bodyPr>
          <a:lstStyle>
            <a:lvl1pPr algn="l">
              <a:lnSpc>
                <a:spcPct val="90000"/>
              </a:lnSpc>
              <a:defRPr sz="4800">
                <a:solidFill>
                  <a:schemeClr val="lt1"/>
                </a:solidFill>
              </a:defRPr>
            </a:lvl1pPr>
          </a:lstStyle>
          <a:p>
            <a:r>
              <a:rPr lang="en-US"/>
              <a:t>Click to edit Master title style</a:t>
            </a:r>
            <a:endParaRPr lang="nb-NO" dirty="0"/>
          </a:p>
        </p:txBody>
      </p:sp>
      <p:sp>
        <p:nvSpPr>
          <p:cNvPr id="5" name="TekstSylinder 12">
            <a:extLst>
              <a:ext uri="{FF2B5EF4-FFF2-40B4-BE49-F238E27FC236}">
                <a16:creationId xmlns:a16="http://schemas.microsoft.com/office/drawing/2014/main" id="{18077DC4-60D7-B2F1-8996-B20CF20F3989}"/>
              </a:ext>
            </a:extLst>
          </p:cNvPr>
          <p:cNvSpPr txBox="1"/>
          <p:nvPr userDrawn="1"/>
        </p:nvSpPr>
        <p:spPr>
          <a:xfrm>
            <a:off x="540000" y="4769290"/>
            <a:ext cx="5023293" cy="240900"/>
          </a:xfrm>
          <a:prstGeom prst="rect">
            <a:avLst/>
          </a:prstGeom>
          <a:noFill/>
        </p:spPr>
        <p:txBody>
          <a:bodyPr wrap="square" lIns="144000" rIns="144000" rtlCol="0">
            <a:spAutoFit/>
          </a:bodyPr>
          <a:lstStyle/>
          <a:p>
            <a:pPr>
              <a:lnSpc>
                <a:spcPct val="110000"/>
              </a:lnSpc>
            </a:pPr>
            <a:r>
              <a:rPr lang="en-GB" sz="450" b="1" i="0" kern="1200" spc="20" baseline="0" dirty="0">
                <a:solidFill>
                  <a:schemeClr val="bg1"/>
                </a:solidFill>
                <a:effectLst/>
                <a:latin typeface="Calibri" panose="020F0502020204030204" pitchFamily="34" charset="0"/>
                <a:ea typeface="+mn-ea"/>
                <a:cs typeface="Calibri" panose="020F0502020204030204" pitchFamily="34" charset="0"/>
              </a:rPr>
              <a:t>KONGSBERG PROPRIETARY:  </a:t>
            </a:r>
            <a:r>
              <a:rPr lang="en-GB" sz="450" b="0" i="0" kern="1200" spc="20" baseline="0" dirty="0">
                <a:solidFill>
                  <a:schemeClr val="bg1"/>
                </a:solidFill>
                <a:effectLst/>
                <a:latin typeface="Calibri" panose="020F0502020204030204" pitchFamily="34" charset="0"/>
                <a:ea typeface="+mn-ea"/>
                <a:cs typeface="Calibri" panose="020F0502020204030204" pitchFamily="34" charset="0"/>
              </a:rPr>
              <a:t>This document contains KONGSBERG information which is proprietary and confidential. Any disclosure, copying, distribution or use is prohibited if not otherwise explicitly agreed with KONGSBERG in writing. Any authorised reproduction in whole or in part, must include this legend. © 2025 KONGSBERG – All rights reserved</a:t>
            </a:r>
            <a:r>
              <a:rPr lang="en-GB" sz="450" b="0" i="0" kern="1200" dirty="0">
                <a:solidFill>
                  <a:schemeClr val="bg1"/>
                </a:solidFill>
                <a:effectLst/>
                <a:latin typeface="Calibri" panose="020F0502020204030204" pitchFamily="34" charset="0"/>
                <a:ea typeface="+mn-ea"/>
                <a:cs typeface="Calibri" panose="020F0502020204030204" pitchFamily="34" charset="0"/>
              </a:rPr>
              <a:t>.</a:t>
            </a:r>
            <a:endParaRPr lang="nb-NO" sz="900" dirty="0">
              <a:solidFill>
                <a:schemeClr val="bg1"/>
              </a:solidFill>
              <a:latin typeface="Calibri" panose="020F0502020204030204" pitchFamily="34" charset="0"/>
              <a:cs typeface="Calibri" panose="020F0502020204030204" pitchFamily="34" charset="0"/>
            </a:endParaRPr>
          </a:p>
        </p:txBody>
      </p:sp>
      <p:pic>
        <p:nvPicPr>
          <p:cNvPr id="12" name="Picture 1">
            <a:extLst>
              <a:ext uri="{FF2B5EF4-FFF2-40B4-BE49-F238E27FC236}">
                <a16:creationId xmlns:a16="http://schemas.microsoft.com/office/drawing/2014/main" id="{A7785E0D-A539-D4A6-C82F-F9C5E2246BA8}"/>
              </a:ext>
            </a:extLst>
          </p:cNvPr>
          <p:cNvPicPr>
            <a:picLocks noChangeAspect="1"/>
          </p:cNvPicPr>
          <p:nvPr userDrawn="1"/>
        </p:nvPicPr>
        <p:blipFill>
          <a:blip r:embed="rId3" cstate="print">
            <a:extLst>
              <a:ext uri="{28A0092B-C50C-407E-A947-70E740481C1C}">
                <a14:useLocalDpi xmlns:a14="http://schemas.microsoft.com/office/drawing/2010/main"/>
              </a:ext>
            </a:extLst>
          </a:blip>
          <a:srcRect/>
          <a:stretch/>
        </p:blipFill>
        <p:spPr>
          <a:xfrm>
            <a:off x="8033685" y="271102"/>
            <a:ext cx="788478" cy="790782"/>
          </a:xfrm>
          <a:prstGeom prst="rect">
            <a:avLst/>
          </a:prstGeom>
        </p:spPr>
      </p:pic>
    </p:spTree>
    <p:extLst>
      <p:ext uri="{BB962C8B-B14F-4D97-AF65-F5344CB8AC3E}">
        <p14:creationId xmlns:p14="http://schemas.microsoft.com/office/powerpoint/2010/main" val="32899886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p:cSld name="Title slide #7">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Rektangel 6">
            <a:extLst>
              <a:ext uri="{FF2B5EF4-FFF2-40B4-BE49-F238E27FC236}">
                <a16:creationId xmlns:a16="http://schemas.microsoft.com/office/drawing/2014/main" id="{BEB94BDD-B43B-468E-3C95-7D9CD08DA745}"/>
              </a:ext>
            </a:extLst>
          </p:cNvPr>
          <p:cNvSpPr/>
          <p:nvPr userDrawn="1"/>
        </p:nvSpPr>
        <p:spPr>
          <a:xfrm rot="5400000">
            <a:off x="1035000" y="-1035000"/>
            <a:ext cx="5144400" cy="7214400"/>
          </a:xfrm>
          <a:prstGeom prst="rect">
            <a:avLst/>
          </a:prstGeom>
          <a:gradFill>
            <a:gsLst>
              <a:gs pos="0">
                <a:schemeClr val="tx1">
                  <a:alpha val="0"/>
                </a:schemeClr>
              </a:gs>
              <a:gs pos="99000">
                <a:schemeClr val="tx1">
                  <a:alpha val="49841"/>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p>
            <a:pPr lvl="0" indent="0" algn="ctr">
              <a:lnSpc>
                <a:spcPct val="110000"/>
              </a:lnSpc>
              <a:spcBef>
                <a:spcPts val="0"/>
              </a:spcBef>
              <a:buFont typeface="Arial" panose="020B0604020202020204" pitchFamily="34" charset="0"/>
              <a:buNone/>
            </a:pPr>
            <a:endParaRPr lang="nb-NO" sz="100"/>
          </a:p>
        </p:txBody>
      </p:sp>
      <p:sp>
        <p:nvSpPr>
          <p:cNvPr id="6" name="Plassholder for lysbildenummer 5">
            <a:extLst>
              <a:ext uri="{FF2B5EF4-FFF2-40B4-BE49-F238E27FC236}">
                <a16:creationId xmlns:a16="http://schemas.microsoft.com/office/drawing/2014/main" id="{FF16607B-03B3-0CD5-C9ED-EBBEAC3404AF}"/>
              </a:ext>
            </a:extLst>
          </p:cNvPr>
          <p:cNvSpPr>
            <a:spLocks noGrp="1"/>
          </p:cNvSpPr>
          <p:nvPr>
            <p:ph type="sldNum" sz="quarter" idx="12"/>
          </p:nvPr>
        </p:nvSpPr>
        <p:spPr/>
        <p:txBody>
          <a:bodyPr/>
          <a:lstStyle/>
          <a:p>
            <a:fld id="{75567799-16DF-41EB-91D4-5F77DECB4B9E}" type="slidenum">
              <a:rPr lang="nb-NO" smtClean="0"/>
              <a:t>‹#›</a:t>
            </a:fld>
            <a:endParaRPr lang="nb-NO"/>
          </a:p>
        </p:txBody>
      </p:sp>
      <p:sp>
        <p:nvSpPr>
          <p:cNvPr id="13" name="Undertittel 2">
            <a:extLst>
              <a:ext uri="{FF2B5EF4-FFF2-40B4-BE49-F238E27FC236}">
                <a16:creationId xmlns:a16="http://schemas.microsoft.com/office/drawing/2014/main" id="{384F025F-44F0-25C3-6ECC-8DAD0F06614C}"/>
              </a:ext>
            </a:extLst>
          </p:cNvPr>
          <p:cNvSpPr>
            <a:spLocks noGrp="1"/>
          </p:cNvSpPr>
          <p:nvPr>
            <p:ph type="subTitle" idx="1"/>
          </p:nvPr>
        </p:nvSpPr>
        <p:spPr>
          <a:xfrm>
            <a:off x="540000" y="3216835"/>
            <a:ext cx="4580020" cy="338554"/>
          </a:xfrm>
        </p:spPr>
        <p:txBody>
          <a:bodyPr>
            <a:normAutofit/>
          </a:bodyPr>
          <a:lstStyle>
            <a:lvl1pPr marL="0" indent="0" algn="l">
              <a:lnSpc>
                <a:spcPct val="100000"/>
              </a:lnSpc>
              <a:buNone/>
              <a:defRPr sz="1600">
                <a:solidFill>
                  <a:schemeClr val="lt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nb-NO" dirty="0"/>
          </a:p>
        </p:txBody>
      </p:sp>
      <p:sp>
        <p:nvSpPr>
          <p:cNvPr id="16" name="Tittel 1">
            <a:extLst>
              <a:ext uri="{FF2B5EF4-FFF2-40B4-BE49-F238E27FC236}">
                <a16:creationId xmlns:a16="http://schemas.microsoft.com/office/drawing/2014/main" id="{AE01B60E-C591-673B-9D8E-8E7B59C0E4CD}"/>
              </a:ext>
            </a:extLst>
          </p:cNvPr>
          <p:cNvSpPr>
            <a:spLocks noGrp="1"/>
          </p:cNvSpPr>
          <p:nvPr>
            <p:ph type="ctrTitle"/>
          </p:nvPr>
        </p:nvSpPr>
        <p:spPr>
          <a:xfrm>
            <a:off x="540000" y="1061884"/>
            <a:ext cx="4852737" cy="2086725"/>
          </a:xfrm>
        </p:spPr>
        <p:txBody>
          <a:bodyPr anchor="t">
            <a:normAutofit/>
          </a:bodyPr>
          <a:lstStyle>
            <a:lvl1pPr algn="l">
              <a:lnSpc>
                <a:spcPct val="90000"/>
              </a:lnSpc>
              <a:defRPr sz="4800">
                <a:solidFill>
                  <a:schemeClr val="lt1"/>
                </a:solidFill>
              </a:defRPr>
            </a:lvl1pPr>
          </a:lstStyle>
          <a:p>
            <a:r>
              <a:rPr lang="en-US"/>
              <a:t>Click to edit Master title style</a:t>
            </a:r>
            <a:endParaRPr lang="nb-NO" dirty="0"/>
          </a:p>
        </p:txBody>
      </p:sp>
      <p:pic>
        <p:nvPicPr>
          <p:cNvPr id="12" name="Picture 1">
            <a:extLst>
              <a:ext uri="{FF2B5EF4-FFF2-40B4-BE49-F238E27FC236}">
                <a16:creationId xmlns:a16="http://schemas.microsoft.com/office/drawing/2014/main" id="{273C1A63-DD3B-4579-6C08-A1332BF070E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033944" y="271102"/>
            <a:ext cx="787959" cy="790782"/>
          </a:xfrm>
          <a:prstGeom prst="rect">
            <a:avLst/>
          </a:prstGeom>
        </p:spPr>
      </p:pic>
      <p:sp>
        <p:nvSpPr>
          <p:cNvPr id="5" name="TekstSylinder 12">
            <a:extLst>
              <a:ext uri="{FF2B5EF4-FFF2-40B4-BE49-F238E27FC236}">
                <a16:creationId xmlns:a16="http://schemas.microsoft.com/office/drawing/2014/main" id="{0A592E50-DF27-8FB3-8219-45B1BAFFF50D}"/>
              </a:ext>
            </a:extLst>
          </p:cNvPr>
          <p:cNvSpPr txBox="1"/>
          <p:nvPr userDrawn="1"/>
        </p:nvSpPr>
        <p:spPr>
          <a:xfrm>
            <a:off x="540000" y="4769290"/>
            <a:ext cx="5023293" cy="240900"/>
          </a:xfrm>
          <a:prstGeom prst="rect">
            <a:avLst/>
          </a:prstGeom>
          <a:noFill/>
        </p:spPr>
        <p:txBody>
          <a:bodyPr wrap="square" lIns="144000" rIns="144000" rtlCol="0">
            <a:spAutoFit/>
          </a:bodyPr>
          <a:lstStyle/>
          <a:p>
            <a:pPr>
              <a:lnSpc>
                <a:spcPct val="110000"/>
              </a:lnSpc>
            </a:pPr>
            <a:r>
              <a:rPr lang="en-GB" sz="450" b="1" i="0" kern="1200" spc="20" baseline="0" dirty="0">
                <a:solidFill>
                  <a:schemeClr val="bg1"/>
                </a:solidFill>
                <a:effectLst/>
                <a:latin typeface="Calibri" panose="020F0502020204030204" pitchFamily="34" charset="0"/>
                <a:ea typeface="+mn-ea"/>
                <a:cs typeface="Calibri" panose="020F0502020204030204" pitchFamily="34" charset="0"/>
              </a:rPr>
              <a:t>KONGSBERG PROPRIETARY:  </a:t>
            </a:r>
            <a:r>
              <a:rPr lang="en-GB" sz="450" b="0" i="0" kern="1200" spc="20" baseline="0" dirty="0">
                <a:solidFill>
                  <a:schemeClr val="bg1"/>
                </a:solidFill>
                <a:effectLst/>
                <a:latin typeface="Calibri" panose="020F0502020204030204" pitchFamily="34" charset="0"/>
                <a:ea typeface="+mn-ea"/>
                <a:cs typeface="Calibri" panose="020F0502020204030204" pitchFamily="34" charset="0"/>
              </a:rPr>
              <a:t>This document contains KONGSBERG information which is proprietary and confidential. Any disclosure, copying, distribution or use is prohibited if not otherwise explicitly agreed with KONGSBERG in writing. Any authorised reproduction in whole or in part, must include this legend. © 2025 KONGSBERG – All rights reserved</a:t>
            </a:r>
            <a:r>
              <a:rPr lang="en-GB" sz="450" b="0" i="0" kern="1200" dirty="0">
                <a:solidFill>
                  <a:schemeClr val="bg1"/>
                </a:solidFill>
                <a:effectLst/>
                <a:latin typeface="Calibri" panose="020F0502020204030204" pitchFamily="34" charset="0"/>
                <a:ea typeface="+mn-ea"/>
                <a:cs typeface="Calibri" panose="020F0502020204030204" pitchFamily="34" charset="0"/>
              </a:rPr>
              <a:t>.</a:t>
            </a:r>
            <a:endParaRPr lang="nb-NO" sz="900"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93451622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p:cSld name="Title slide #8">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Rektangel 2">
            <a:extLst>
              <a:ext uri="{FF2B5EF4-FFF2-40B4-BE49-F238E27FC236}">
                <a16:creationId xmlns:a16="http://schemas.microsoft.com/office/drawing/2014/main" id="{FB9EA4DD-543E-86A2-E8E4-A80BDF21E779}"/>
              </a:ext>
            </a:extLst>
          </p:cNvPr>
          <p:cNvSpPr/>
          <p:nvPr userDrawn="1"/>
        </p:nvSpPr>
        <p:spPr>
          <a:xfrm rot="5400000">
            <a:off x="1035000" y="-1035000"/>
            <a:ext cx="5144400" cy="7214400"/>
          </a:xfrm>
          <a:prstGeom prst="rect">
            <a:avLst/>
          </a:prstGeom>
          <a:gradFill>
            <a:gsLst>
              <a:gs pos="0">
                <a:schemeClr val="tx1">
                  <a:alpha val="0"/>
                </a:schemeClr>
              </a:gs>
              <a:gs pos="99000">
                <a:schemeClr val="tx1">
                  <a:alpha val="49841"/>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p>
            <a:pPr lvl="0" indent="0" algn="ctr">
              <a:lnSpc>
                <a:spcPct val="110000"/>
              </a:lnSpc>
              <a:spcBef>
                <a:spcPts val="0"/>
              </a:spcBef>
              <a:buFont typeface="Arial" panose="020B0604020202020204" pitchFamily="34" charset="0"/>
              <a:buNone/>
            </a:pPr>
            <a:endParaRPr lang="nb-NO" sz="100"/>
          </a:p>
        </p:txBody>
      </p:sp>
      <p:sp>
        <p:nvSpPr>
          <p:cNvPr id="6" name="Plassholder for lysbildenummer 5">
            <a:extLst>
              <a:ext uri="{FF2B5EF4-FFF2-40B4-BE49-F238E27FC236}">
                <a16:creationId xmlns:a16="http://schemas.microsoft.com/office/drawing/2014/main" id="{FF16607B-03B3-0CD5-C9ED-EBBEAC3404AF}"/>
              </a:ext>
            </a:extLst>
          </p:cNvPr>
          <p:cNvSpPr>
            <a:spLocks noGrp="1"/>
          </p:cNvSpPr>
          <p:nvPr>
            <p:ph type="sldNum" sz="quarter" idx="12"/>
          </p:nvPr>
        </p:nvSpPr>
        <p:spPr/>
        <p:txBody>
          <a:bodyPr/>
          <a:lstStyle>
            <a:lvl1pPr>
              <a:defRPr>
                <a:solidFill>
                  <a:schemeClr val="bg1"/>
                </a:solidFill>
              </a:defRPr>
            </a:lvl1pPr>
          </a:lstStyle>
          <a:p>
            <a:fld id="{75567799-16DF-41EB-91D4-5F77DECB4B9E}" type="slidenum">
              <a:rPr lang="nb-NO" smtClean="0"/>
              <a:pPr/>
              <a:t>‹#›</a:t>
            </a:fld>
            <a:endParaRPr lang="nb-NO"/>
          </a:p>
        </p:txBody>
      </p:sp>
      <p:sp>
        <p:nvSpPr>
          <p:cNvPr id="13" name="Undertittel 2">
            <a:extLst>
              <a:ext uri="{FF2B5EF4-FFF2-40B4-BE49-F238E27FC236}">
                <a16:creationId xmlns:a16="http://schemas.microsoft.com/office/drawing/2014/main" id="{384F025F-44F0-25C3-6ECC-8DAD0F06614C}"/>
              </a:ext>
            </a:extLst>
          </p:cNvPr>
          <p:cNvSpPr>
            <a:spLocks noGrp="1"/>
          </p:cNvSpPr>
          <p:nvPr>
            <p:ph type="subTitle" idx="1"/>
          </p:nvPr>
        </p:nvSpPr>
        <p:spPr>
          <a:xfrm>
            <a:off x="540000" y="3216835"/>
            <a:ext cx="4580020" cy="338554"/>
          </a:xfrm>
        </p:spPr>
        <p:txBody>
          <a:bodyPr>
            <a:normAutofit/>
          </a:bodyPr>
          <a:lstStyle>
            <a:lvl1pPr marL="0" indent="0" algn="l">
              <a:lnSpc>
                <a:spcPct val="100000"/>
              </a:lnSpc>
              <a:buNone/>
              <a:defRPr sz="1600">
                <a:solidFill>
                  <a:schemeClr val="lt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nb-NO" dirty="0"/>
          </a:p>
        </p:txBody>
      </p:sp>
      <p:sp>
        <p:nvSpPr>
          <p:cNvPr id="16" name="Tittel 1">
            <a:extLst>
              <a:ext uri="{FF2B5EF4-FFF2-40B4-BE49-F238E27FC236}">
                <a16:creationId xmlns:a16="http://schemas.microsoft.com/office/drawing/2014/main" id="{AE01B60E-C591-673B-9D8E-8E7B59C0E4CD}"/>
              </a:ext>
            </a:extLst>
          </p:cNvPr>
          <p:cNvSpPr>
            <a:spLocks noGrp="1"/>
          </p:cNvSpPr>
          <p:nvPr>
            <p:ph type="ctrTitle"/>
          </p:nvPr>
        </p:nvSpPr>
        <p:spPr>
          <a:xfrm>
            <a:off x="540000" y="1061884"/>
            <a:ext cx="4852737" cy="2086725"/>
          </a:xfrm>
        </p:spPr>
        <p:txBody>
          <a:bodyPr anchor="t">
            <a:normAutofit/>
          </a:bodyPr>
          <a:lstStyle>
            <a:lvl1pPr algn="l">
              <a:lnSpc>
                <a:spcPct val="90000"/>
              </a:lnSpc>
              <a:defRPr sz="4800">
                <a:solidFill>
                  <a:schemeClr val="lt1"/>
                </a:solidFill>
              </a:defRPr>
            </a:lvl1pPr>
          </a:lstStyle>
          <a:p>
            <a:r>
              <a:rPr lang="en-US"/>
              <a:t>Click to edit Master title style</a:t>
            </a:r>
            <a:endParaRPr lang="nb-NO" dirty="0"/>
          </a:p>
        </p:txBody>
      </p:sp>
      <p:pic>
        <p:nvPicPr>
          <p:cNvPr id="12" name="Picture 1">
            <a:extLst>
              <a:ext uri="{FF2B5EF4-FFF2-40B4-BE49-F238E27FC236}">
                <a16:creationId xmlns:a16="http://schemas.microsoft.com/office/drawing/2014/main" id="{273C1A63-DD3B-4579-6C08-A1332BF070E1}"/>
              </a:ext>
            </a:extLst>
          </p:cNvPr>
          <p:cNvPicPr>
            <a:picLocks noChangeAspect="1"/>
          </p:cNvPicPr>
          <p:nvPr/>
        </p:nvPicPr>
        <p:blipFill>
          <a:blip r:embed="rId3" cstate="print">
            <a:extLst>
              <a:ext uri="{28A0092B-C50C-407E-A947-70E740481C1C}">
                <a14:useLocalDpi xmlns:a14="http://schemas.microsoft.com/office/drawing/2010/main"/>
              </a:ext>
            </a:extLst>
          </a:blip>
          <a:srcRect/>
          <a:stretch/>
        </p:blipFill>
        <p:spPr>
          <a:xfrm>
            <a:off x="8033685" y="271102"/>
            <a:ext cx="788478" cy="790782"/>
          </a:xfrm>
          <a:prstGeom prst="rect">
            <a:avLst/>
          </a:prstGeom>
        </p:spPr>
      </p:pic>
      <p:sp>
        <p:nvSpPr>
          <p:cNvPr id="5" name="TekstSylinder 12">
            <a:extLst>
              <a:ext uri="{FF2B5EF4-FFF2-40B4-BE49-F238E27FC236}">
                <a16:creationId xmlns:a16="http://schemas.microsoft.com/office/drawing/2014/main" id="{0A592E50-DF27-8FB3-8219-45B1BAFFF50D}"/>
              </a:ext>
            </a:extLst>
          </p:cNvPr>
          <p:cNvSpPr txBox="1"/>
          <p:nvPr userDrawn="1"/>
        </p:nvSpPr>
        <p:spPr>
          <a:xfrm>
            <a:off x="540000" y="4715290"/>
            <a:ext cx="5023293" cy="240900"/>
          </a:xfrm>
          <a:prstGeom prst="rect">
            <a:avLst/>
          </a:prstGeom>
          <a:noFill/>
        </p:spPr>
        <p:txBody>
          <a:bodyPr wrap="square" lIns="144000" rIns="144000" rtlCol="0">
            <a:spAutoFit/>
          </a:bodyPr>
          <a:lstStyle/>
          <a:p>
            <a:pPr>
              <a:lnSpc>
                <a:spcPct val="110000"/>
              </a:lnSpc>
            </a:pPr>
            <a:r>
              <a:rPr lang="en-GB" sz="450" b="1" i="0" kern="1200" spc="20" baseline="0" dirty="0">
                <a:solidFill>
                  <a:schemeClr val="bg1"/>
                </a:solidFill>
                <a:effectLst/>
                <a:latin typeface="Calibri" panose="020F0502020204030204" pitchFamily="34" charset="0"/>
                <a:ea typeface="+mn-ea"/>
                <a:cs typeface="Calibri" panose="020F0502020204030204" pitchFamily="34" charset="0"/>
              </a:rPr>
              <a:t>KONGSBERG PROPRIETARY:  </a:t>
            </a:r>
            <a:r>
              <a:rPr lang="en-GB" sz="450" b="0" i="0" kern="1200" spc="20" baseline="0" dirty="0">
                <a:solidFill>
                  <a:schemeClr val="bg1"/>
                </a:solidFill>
                <a:effectLst/>
                <a:latin typeface="Calibri" panose="020F0502020204030204" pitchFamily="34" charset="0"/>
                <a:ea typeface="+mn-ea"/>
                <a:cs typeface="Calibri" panose="020F0502020204030204" pitchFamily="34" charset="0"/>
              </a:rPr>
              <a:t>This document contains KONGSBERG information which is proprietary and confidential. Any disclosure, copying, distribution or use is prohibited if not otherwise explicitly agreed with KONGSBERG in writing. Any authorised reproduction in whole or in part, must include this legend. © 2025 KONGSBERG – All rights reserved</a:t>
            </a:r>
            <a:r>
              <a:rPr lang="en-GB" sz="450" b="0" i="0" kern="1200" dirty="0">
                <a:solidFill>
                  <a:schemeClr val="bg1"/>
                </a:solidFill>
                <a:effectLst/>
                <a:latin typeface="Calibri" panose="020F0502020204030204" pitchFamily="34" charset="0"/>
                <a:ea typeface="+mn-ea"/>
                <a:cs typeface="Calibri" panose="020F0502020204030204" pitchFamily="34" charset="0"/>
              </a:rPr>
              <a:t>.</a:t>
            </a:r>
            <a:endParaRPr lang="nb-NO" sz="900" dirty="0">
              <a:solidFill>
                <a:schemeClr val="bg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56137282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p:cSld name="Title slide #9">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1" name="Rektangel 10">
            <a:extLst>
              <a:ext uri="{FF2B5EF4-FFF2-40B4-BE49-F238E27FC236}">
                <a16:creationId xmlns:a16="http://schemas.microsoft.com/office/drawing/2014/main" id="{779AB0A1-EB10-DA12-16AC-587D31280007}"/>
              </a:ext>
            </a:extLst>
          </p:cNvPr>
          <p:cNvSpPr/>
          <p:nvPr/>
        </p:nvSpPr>
        <p:spPr>
          <a:xfrm rot="5400000">
            <a:off x="1035000" y="-1035000"/>
            <a:ext cx="5144400" cy="7214400"/>
          </a:xfrm>
          <a:prstGeom prst="rect">
            <a:avLst/>
          </a:prstGeom>
          <a:gradFill>
            <a:gsLst>
              <a:gs pos="0">
                <a:schemeClr val="tx1">
                  <a:alpha val="0"/>
                </a:schemeClr>
              </a:gs>
              <a:gs pos="99000">
                <a:schemeClr val="tx1">
                  <a:alpha val="49841"/>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p>
            <a:pPr lvl="0" indent="0" algn="ctr">
              <a:lnSpc>
                <a:spcPct val="110000"/>
              </a:lnSpc>
              <a:spcBef>
                <a:spcPts val="0"/>
              </a:spcBef>
              <a:buFont typeface="Arial" panose="020B0604020202020204" pitchFamily="34" charset="0"/>
              <a:buNone/>
            </a:pPr>
            <a:endParaRPr lang="nb-NO" sz="100"/>
          </a:p>
        </p:txBody>
      </p:sp>
      <p:sp>
        <p:nvSpPr>
          <p:cNvPr id="6" name="Plassholder for lysbildenummer 5">
            <a:extLst>
              <a:ext uri="{FF2B5EF4-FFF2-40B4-BE49-F238E27FC236}">
                <a16:creationId xmlns:a16="http://schemas.microsoft.com/office/drawing/2014/main" id="{FF16607B-03B3-0CD5-C9ED-EBBEAC3404AF}"/>
              </a:ext>
            </a:extLst>
          </p:cNvPr>
          <p:cNvSpPr>
            <a:spLocks noGrp="1"/>
          </p:cNvSpPr>
          <p:nvPr>
            <p:ph type="sldNum" sz="quarter" idx="12"/>
          </p:nvPr>
        </p:nvSpPr>
        <p:spPr/>
        <p:txBody>
          <a:bodyPr/>
          <a:lstStyle/>
          <a:p>
            <a:fld id="{75567799-16DF-41EB-91D4-5F77DECB4B9E}" type="slidenum">
              <a:rPr lang="nb-NO" smtClean="0"/>
              <a:t>‹#›</a:t>
            </a:fld>
            <a:endParaRPr lang="nb-NO"/>
          </a:p>
        </p:txBody>
      </p:sp>
      <p:pic>
        <p:nvPicPr>
          <p:cNvPr id="12" name="Picture 1">
            <a:extLst>
              <a:ext uri="{FF2B5EF4-FFF2-40B4-BE49-F238E27FC236}">
                <a16:creationId xmlns:a16="http://schemas.microsoft.com/office/drawing/2014/main" id="{D2DACE81-1FB7-7DFA-8830-DD9A641779D8}"/>
              </a:ext>
            </a:extLst>
          </p:cNvPr>
          <p:cNvPicPr>
            <a:picLocks noChangeAspect="1"/>
          </p:cNvPicPr>
          <p:nvPr/>
        </p:nvPicPr>
        <p:blipFill>
          <a:blip r:embed="rId3" cstate="print">
            <a:extLst>
              <a:ext uri="{28A0092B-C50C-407E-A947-70E740481C1C}">
                <a14:useLocalDpi xmlns:a14="http://schemas.microsoft.com/office/drawing/2010/main"/>
              </a:ext>
            </a:extLst>
          </a:blip>
          <a:srcRect/>
          <a:stretch/>
        </p:blipFill>
        <p:spPr>
          <a:xfrm>
            <a:off x="8033685" y="271102"/>
            <a:ext cx="788478" cy="790782"/>
          </a:xfrm>
          <a:prstGeom prst="rect">
            <a:avLst/>
          </a:prstGeom>
        </p:spPr>
      </p:pic>
      <p:sp>
        <p:nvSpPr>
          <p:cNvPr id="5" name="TekstSylinder 12">
            <a:extLst>
              <a:ext uri="{FF2B5EF4-FFF2-40B4-BE49-F238E27FC236}">
                <a16:creationId xmlns:a16="http://schemas.microsoft.com/office/drawing/2014/main" id="{61A56ACF-A0FD-3E1E-B26A-2B3D56B64245}"/>
              </a:ext>
            </a:extLst>
          </p:cNvPr>
          <p:cNvSpPr txBox="1"/>
          <p:nvPr userDrawn="1"/>
        </p:nvSpPr>
        <p:spPr>
          <a:xfrm>
            <a:off x="540000" y="4715290"/>
            <a:ext cx="5023293" cy="240900"/>
          </a:xfrm>
          <a:prstGeom prst="rect">
            <a:avLst/>
          </a:prstGeom>
          <a:noFill/>
        </p:spPr>
        <p:txBody>
          <a:bodyPr wrap="square" lIns="144000" rIns="144000" rtlCol="0">
            <a:spAutoFit/>
          </a:bodyPr>
          <a:lstStyle/>
          <a:p>
            <a:pPr>
              <a:lnSpc>
                <a:spcPct val="110000"/>
              </a:lnSpc>
            </a:pPr>
            <a:r>
              <a:rPr lang="en-GB" sz="450" b="1" i="0" kern="1200" spc="20" baseline="0" dirty="0">
                <a:solidFill>
                  <a:schemeClr val="bg1"/>
                </a:solidFill>
                <a:effectLst/>
                <a:latin typeface="Calibri" panose="020F0502020204030204" pitchFamily="34" charset="0"/>
                <a:ea typeface="+mn-ea"/>
                <a:cs typeface="Calibri" panose="020F0502020204030204" pitchFamily="34" charset="0"/>
              </a:rPr>
              <a:t>KONGSBERG PROPRIETARY:  </a:t>
            </a:r>
            <a:r>
              <a:rPr lang="en-GB" sz="450" b="0" i="0" kern="1200" spc="20" baseline="0" dirty="0">
                <a:solidFill>
                  <a:schemeClr val="bg1"/>
                </a:solidFill>
                <a:effectLst/>
                <a:latin typeface="Calibri" panose="020F0502020204030204" pitchFamily="34" charset="0"/>
                <a:ea typeface="+mn-ea"/>
                <a:cs typeface="Calibri" panose="020F0502020204030204" pitchFamily="34" charset="0"/>
              </a:rPr>
              <a:t>This document contains KONGSBERG information which is proprietary and confidential. Any disclosure, copying, distribution or use is prohibited if not otherwise explicitly agreed with KONGSBERG in writing. Any authorised reproduction in whole or in part, must include this legend. © 2025 KONGSBERG – All rights reserved</a:t>
            </a:r>
            <a:r>
              <a:rPr lang="en-GB" sz="450" b="0" i="0" kern="1200" dirty="0">
                <a:solidFill>
                  <a:schemeClr val="bg1"/>
                </a:solidFill>
                <a:effectLst/>
                <a:latin typeface="Calibri" panose="020F0502020204030204" pitchFamily="34" charset="0"/>
                <a:ea typeface="+mn-ea"/>
                <a:cs typeface="Calibri" panose="020F0502020204030204" pitchFamily="34" charset="0"/>
              </a:rPr>
              <a:t>.</a:t>
            </a:r>
            <a:endParaRPr lang="nb-NO" sz="900" dirty="0">
              <a:solidFill>
                <a:schemeClr val="bg1"/>
              </a:solidFill>
              <a:latin typeface="Calibri" panose="020F0502020204030204" pitchFamily="34" charset="0"/>
              <a:cs typeface="Calibri" panose="020F0502020204030204" pitchFamily="34" charset="0"/>
            </a:endParaRPr>
          </a:p>
        </p:txBody>
      </p:sp>
      <p:sp>
        <p:nvSpPr>
          <p:cNvPr id="13" name="Undertittel 2">
            <a:extLst>
              <a:ext uri="{FF2B5EF4-FFF2-40B4-BE49-F238E27FC236}">
                <a16:creationId xmlns:a16="http://schemas.microsoft.com/office/drawing/2014/main" id="{384F025F-44F0-25C3-6ECC-8DAD0F06614C}"/>
              </a:ext>
            </a:extLst>
          </p:cNvPr>
          <p:cNvSpPr>
            <a:spLocks noGrp="1"/>
          </p:cNvSpPr>
          <p:nvPr>
            <p:ph type="subTitle" idx="1"/>
          </p:nvPr>
        </p:nvSpPr>
        <p:spPr>
          <a:xfrm>
            <a:off x="540000" y="3216835"/>
            <a:ext cx="4580020" cy="338554"/>
          </a:xfrm>
        </p:spPr>
        <p:txBody>
          <a:bodyPr>
            <a:normAutofit/>
          </a:bodyPr>
          <a:lstStyle>
            <a:lvl1pPr marL="0" indent="0" algn="l">
              <a:lnSpc>
                <a:spcPct val="100000"/>
              </a:lnSpc>
              <a:buNone/>
              <a:defRPr sz="1600">
                <a:solidFill>
                  <a:schemeClr val="lt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nb-NO" dirty="0"/>
          </a:p>
        </p:txBody>
      </p:sp>
      <p:sp>
        <p:nvSpPr>
          <p:cNvPr id="16" name="Tittel 1">
            <a:extLst>
              <a:ext uri="{FF2B5EF4-FFF2-40B4-BE49-F238E27FC236}">
                <a16:creationId xmlns:a16="http://schemas.microsoft.com/office/drawing/2014/main" id="{AE01B60E-C591-673B-9D8E-8E7B59C0E4CD}"/>
              </a:ext>
            </a:extLst>
          </p:cNvPr>
          <p:cNvSpPr>
            <a:spLocks noGrp="1"/>
          </p:cNvSpPr>
          <p:nvPr>
            <p:ph type="ctrTitle"/>
          </p:nvPr>
        </p:nvSpPr>
        <p:spPr>
          <a:xfrm>
            <a:off x="540000" y="1061884"/>
            <a:ext cx="4852737" cy="2086725"/>
          </a:xfrm>
        </p:spPr>
        <p:txBody>
          <a:bodyPr anchor="t">
            <a:normAutofit/>
          </a:bodyPr>
          <a:lstStyle>
            <a:lvl1pPr algn="l">
              <a:lnSpc>
                <a:spcPct val="90000"/>
              </a:lnSpc>
              <a:defRPr sz="4800">
                <a:solidFill>
                  <a:schemeClr val="lt1"/>
                </a:solidFill>
              </a:defRPr>
            </a:lvl1pPr>
          </a:lstStyle>
          <a:p>
            <a:r>
              <a:rPr lang="en-US"/>
              <a:t>Click to edit Master title style</a:t>
            </a:r>
            <a:endParaRPr lang="nb-NO" dirty="0"/>
          </a:p>
        </p:txBody>
      </p:sp>
    </p:spTree>
    <p:extLst>
      <p:ext uri="{BB962C8B-B14F-4D97-AF65-F5344CB8AC3E}">
        <p14:creationId xmlns:p14="http://schemas.microsoft.com/office/powerpoint/2010/main" val="56733696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reserve="1">
  <p:cSld name="Title slide green_neg">
    <p:bg>
      <p:bgPr>
        <a:solidFill>
          <a:srgbClr val="014A42"/>
        </a:solidFill>
        <a:effectLst/>
      </p:bgPr>
    </p:bg>
    <p:spTree>
      <p:nvGrpSpPr>
        <p:cNvPr id="1" name=""/>
        <p:cNvGrpSpPr/>
        <p:nvPr/>
      </p:nvGrpSpPr>
      <p:grpSpPr>
        <a:xfrm>
          <a:off x="0" y="0"/>
          <a:ext cx="0" cy="0"/>
          <a:chOff x="0" y="0"/>
          <a:chExt cx="0" cy="0"/>
        </a:xfrm>
      </p:grpSpPr>
      <p:pic>
        <p:nvPicPr>
          <p:cNvPr id="12" name="Picture 1">
            <a:extLst>
              <a:ext uri="{FF2B5EF4-FFF2-40B4-BE49-F238E27FC236}">
                <a16:creationId xmlns:a16="http://schemas.microsoft.com/office/drawing/2014/main" id="{5B22F577-EDE1-9B9F-9E08-A7E16738480F}"/>
              </a:ext>
            </a:extLst>
          </p:cNvPr>
          <p:cNvPicPr>
            <a:picLocks noChangeAspect="1"/>
          </p:cNvPicPr>
          <p:nvPr/>
        </p:nvPicPr>
        <p:blipFill>
          <a:blip r:embed="rId2" cstate="print">
            <a:extLst>
              <a:ext uri="{28A0092B-C50C-407E-A947-70E740481C1C}">
                <a14:useLocalDpi xmlns:a14="http://schemas.microsoft.com/office/drawing/2010/main"/>
              </a:ext>
            </a:extLst>
          </a:blip>
          <a:srcRect/>
          <a:stretch/>
        </p:blipFill>
        <p:spPr>
          <a:xfrm>
            <a:off x="8033685" y="271102"/>
            <a:ext cx="788478" cy="790782"/>
          </a:xfrm>
          <a:prstGeom prst="rect">
            <a:avLst/>
          </a:prstGeom>
        </p:spPr>
      </p:pic>
      <p:sp>
        <p:nvSpPr>
          <p:cNvPr id="6" name="Plassholder for lysbildenummer 5">
            <a:extLst>
              <a:ext uri="{FF2B5EF4-FFF2-40B4-BE49-F238E27FC236}">
                <a16:creationId xmlns:a16="http://schemas.microsoft.com/office/drawing/2014/main" id="{FF16607B-03B3-0CD5-C9ED-EBBEAC3404AF}"/>
              </a:ext>
            </a:extLst>
          </p:cNvPr>
          <p:cNvSpPr>
            <a:spLocks noGrp="1"/>
          </p:cNvSpPr>
          <p:nvPr>
            <p:ph type="sldNum" sz="quarter" idx="12"/>
          </p:nvPr>
        </p:nvSpPr>
        <p:spPr/>
        <p:txBody>
          <a:bodyPr/>
          <a:lstStyle>
            <a:lvl1pPr>
              <a:defRPr>
                <a:solidFill>
                  <a:schemeClr val="bg1"/>
                </a:solidFill>
              </a:defRPr>
            </a:lvl1pPr>
          </a:lstStyle>
          <a:p>
            <a:fld id="{75567799-16DF-41EB-91D4-5F77DECB4B9E}" type="slidenum">
              <a:rPr lang="nb-NO" smtClean="0"/>
              <a:pPr/>
              <a:t>‹#›</a:t>
            </a:fld>
            <a:endParaRPr lang="nb-NO" dirty="0">
              <a:solidFill>
                <a:schemeClr val="bg1"/>
              </a:solidFill>
            </a:endParaRPr>
          </a:p>
        </p:txBody>
      </p:sp>
      <p:sp>
        <p:nvSpPr>
          <p:cNvPr id="13" name="Undertittel 2">
            <a:extLst>
              <a:ext uri="{FF2B5EF4-FFF2-40B4-BE49-F238E27FC236}">
                <a16:creationId xmlns:a16="http://schemas.microsoft.com/office/drawing/2014/main" id="{384F025F-44F0-25C3-6ECC-8DAD0F06614C}"/>
              </a:ext>
            </a:extLst>
          </p:cNvPr>
          <p:cNvSpPr>
            <a:spLocks noGrp="1"/>
          </p:cNvSpPr>
          <p:nvPr>
            <p:ph type="subTitle" idx="1"/>
          </p:nvPr>
        </p:nvSpPr>
        <p:spPr>
          <a:xfrm>
            <a:off x="692400" y="3369235"/>
            <a:ext cx="4580020" cy="338554"/>
          </a:xfrm>
        </p:spPr>
        <p:txBody>
          <a:bodyPr>
            <a:normAutofit/>
          </a:bodyPr>
          <a:lstStyle>
            <a:lvl1pPr marL="0" indent="0" algn="l">
              <a:lnSpc>
                <a:spcPct val="100000"/>
              </a:lnSpc>
              <a:buNone/>
              <a:defRPr sz="1600">
                <a:solidFill>
                  <a:srgbClr val="BCFFF3"/>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nb-NO" dirty="0"/>
          </a:p>
        </p:txBody>
      </p:sp>
      <p:sp>
        <p:nvSpPr>
          <p:cNvPr id="16" name="Tittel 1">
            <a:extLst>
              <a:ext uri="{FF2B5EF4-FFF2-40B4-BE49-F238E27FC236}">
                <a16:creationId xmlns:a16="http://schemas.microsoft.com/office/drawing/2014/main" id="{AE01B60E-C591-673B-9D8E-8E7B59C0E4CD}"/>
              </a:ext>
            </a:extLst>
          </p:cNvPr>
          <p:cNvSpPr>
            <a:spLocks noGrp="1"/>
          </p:cNvSpPr>
          <p:nvPr>
            <p:ph type="ctrTitle"/>
          </p:nvPr>
        </p:nvSpPr>
        <p:spPr>
          <a:xfrm>
            <a:off x="692399" y="1912582"/>
            <a:ext cx="6193350" cy="1421928"/>
          </a:xfrm>
        </p:spPr>
        <p:txBody>
          <a:bodyPr anchor="t">
            <a:normAutofit/>
          </a:bodyPr>
          <a:lstStyle>
            <a:lvl1pPr algn="l">
              <a:lnSpc>
                <a:spcPct val="90000"/>
              </a:lnSpc>
              <a:defRPr sz="4800">
                <a:solidFill>
                  <a:schemeClr val="lt1"/>
                </a:solidFill>
              </a:defRPr>
            </a:lvl1pPr>
          </a:lstStyle>
          <a:p>
            <a:r>
              <a:rPr lang="en-US"/>
              <a:t>Click to edit Master title style</a:t>
            </a:r>
            <a:endParaRPr lang="nb-NO" dirty="0"/>
          </a:p>
        </p:txBody>
      </p:sp>
      <p:sp>
        <p:nvSpPr>
          <p:cNvPr id="7" name="TekstSylinder 12">
            <a:extLst>
              <a:ext uri="{FF2B5EF4-FFF2-40B4-BE49-F238E27FC236}">
                <a16:creationId xmlns:a16="http://schemas.microsoft.com/office/drawing/2014/main" id="{793AFC15-160B-EBBE-FBE0-1F06E817953A}"/>
              </a:ext>
            </a:extLst>
          </p:cNvPr>
          <p:cNvSpPr txBox="1"/>
          <p:nvPr userDrawn="1"/>
        </p:nvSpPr>
        <p:spPr>
          <a:xfrm>
            <a:off x="540000" y="4715290"/>
            <a:ext cx="5023293" cy="240900"/>
          </a:xfrm>
          <a:prstGeom prst="rect">
            <a:avLst/>
          </a:prstGeom>
          <a:noFill/>
        </p:spPr>
        <p:txBody>
          <a:bodyPr wrap="square" lIns="144000" rIns="144000" rtlCol="0">
            <a:spAutoFit/>
          </a:bodyPr>
          <a:lstStyle/>
          <a:p>
            <a:pPr>
              <a:lnSpc>
                <a:spcPct val="110000"/>
              </a:lnSpc>
            </a:pPr>
            <a:r>
              <a:rPr lang="en-GB" sz="450" b="1" i="0" kern="1200" spc="20" baseline="0" dirty="0">
                <a:solidFill>
                  <a:schemeClr val="bg1"/>
                </a:solidFill>
                <a:effectLst/>
                <a:latin typeface="Calibri Light" panose="020F0302020204030204" pitchFamily="34" charset="0"/>
                <a:cs typeface="Calibri Light" panose="020F0302020204030204" pitchFamily="34" charset="0"/>
              </a:rPr>
              <a:t>KONGSBERG PROPRIETARY:  </a:t>
            </a:r>
            <a:r>
              <a:rPr lang="en-GB" sz="450" b="0" i="0" kern="1200" spc="20" baseline="0" dirty="0">
                <a:solidFill>
                  <a:schemeClr val="bg1"/>
                </a:solidFill>
                <a:effectLst/>
                <a:latin typeface="Calibri Light" panose="020F0302020204030204" pitchFamily="34" charset="0"/>
                <a:cs typeface="Calibri Light" panose="020F0302020204030204" pitchFamily="34" charset="0"/>
              </a:rPr>
              <a:t>This document contains KONGSBERG information which is proprietary and confidential. Any disclosure, copying, distribution or use is prohibited if not otherwise explicitly agreed with KONGSBERG in writing. Any authorised reproduction in whole or in part, must include this legend. © 2025 KONGSBERG – All rights reserved</a:t>
            </a:r>
            <a:r>
              <a:rPr lang="en-GB" sz="450" b="0" i="0" kern="1200" dirty="0">
                <a:solidFill>
                  <a:schemeClr val="bg1"/>
                </a:solidFill>
                <a:effectLst/>
                <a:latin typeface="Calibri Light" panose="020F0302020204030204" pitchFamily="34" charset="0"/>
                <a:cs typeface="Calibri Light" panose="020F0302020204030204" pitchFamily="34" charset="0"/>
              </a:rPr>
              <a:t>.</a:t>
            </a:r>
            <a:endParaRPr lang="nb-NO" sz="900" dirty="0">
              <a:solidFill>
                <a:schemeClr val="bg1"/>
              </a:solidFill>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61384485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p:cSld name="1_Title slide green_neg">
    <p:bg>
      <p:bgPr>
        <a:solidFill>
          <a:srgbClr val="001639"/>
        </a:solidFill>
        <a:effectLst/>
      </p:bgPr>
    </p:bg>
    <p:spTree>
      <p:nvGrpSpPr>
        <p:cNvPr id="1" name=""/>
        <p:cNvGrpSpPr/>
        <p:nvPr/>
      </p:nvGrpSpPr>
      <p:grpSpPr>
        <a:xfrm>
          <a:off x="0" y="0"/>
          <a:ext cx="0" cy="0"/>
          <a:chOff x="0" y="0"/>
          <a:chExt cx="0" cy="0"/>
        </a:xfrm>
      </p:grpSpPr>
      <p:pic>
        <p:nvPicPr>
          <p:cNvPr id="12" name="Picture 1">
            <a:extLst>
              <a:ext uri="{FF2B5EF4-FFF2-40B4-BE49-F238E27FC236}">
                <a16:creationId xmlns:a16="http://schemas.microsoft.com/office/drawing/2014/main" id="{5B22F577-EDE1-9B9F-9E08-A7E16738480F}"/>
              </a:ext>
            </a:extLst>
          </p:cNvPr>
          <p:cNvPicPr>
            <a:picLocks noChangeAspect="1"/>
          </p:cNvPicPr>
          <p:nvPr/>
        </p:nvPicPr>
        <p:blipFill>
          <a:blip r:embed="rId2" cstate="print">
            <a:extLst>
              <a:ext uri="{28A0092B-C50C-407E-A947-70E740481C1C}">
                <a14:useLocalDpi xmlns:a14="http://schemas.microsoft.com/office/drawing/2010/main"/>
              </a:ext>
            </a:extLst>
          </a:blip>
          <a:srcRect/>
          <a:stretch/>
        </p:blipFill>
        <p:spPr>
          <a:xfrm>
            <a:off x="8033685" y="271102"/>
            <a:ext cx="788478" cy="790782"/>
          </a:xfrm>
          <a:prstGeom prst="rect">
            <a:avLst/>
          </a:prstGeom>
        </p:spPr>
      </p:pic>
      <p:sp>
        <p:nvSpPr>
          <p:cNvPr id="6" name="Plassholder for lysbildenummer 5">
            <a:extLst>
              <a:ext uri="{FF2B5EF4-FFF2-40B4-BE49-F238E27FC236}">
                <a16:creationId xmlns:a16="http://schemas.microsoft.com/office/drawing/2014/main" id="{FF16607B-03B3-0CD5-C9ED-EBBEAC3404AF}"/>
              </a:ext>
            </a:extLst>
          </p:cNvPr>
          <p:cNvSpPr>
            <a:spLocks noGrp="1"/>
          </p:cNvSpPr>
          <p:nvPr>
            <p:ph type="sldNum" sz="quarter" idx="12"/>
          </p:nvPr>
        </p:nvSpPr>
        <p:spPr/>
        <p:txBody>
          <a:bodyPr/>
          <a:lstStyle>
            <a:lvl1pPr>
              <a:defRPr>
                <a:solidFill>
                  <a:schemeClr val="bg1"/>
                </a:solidFill>
              </a:defRPr>
            </a:lvl1pPr>
          </a:lstStyle>
          <a:p>
            <a:fld id="{75567799-16DF-41EB-91D4-5F77DECB4B9E}" type="slidenum">
              <a:rPr lang="nb-NO" smtClean="0"/>
              <a:pPr/>
              <a:t>‹#›</a:t>
            </a:fld>
            <a:endParaRPr lang="nb-NO" dirty="0">
              <a:solidFill>
                <a:schemeClr val="bg1"/>
              </a:solidFill>
            </a:endParaRPr>
          </a:p>
        </p:txBody>
      </p:sp>
      <p:sp>
        <p:nvSpPr>
          <p:cNvPr id="13" name="Undertittel 2">
            <a:extLst>
              <a:ext uri="{FF2B5EF4-FFF2-40B4-BE49-F238E27FC236}">
                <a16:creationId xmlns:a16="http://schemas.microsoft.com/office/drawing/2014/main" id="{384F025F-44F0-25C3-6ECC-8DAD0F06614C}"/>
              </a:ext>
            </a:extLst>
          </p:cNvPr>
          <p:cNvSpPr>
            <a:spLocks noGrp="1"/>
          </p:cNvSpPr>
          <p:nvPr>
            <p:ph type="subTitle" idx="1"/>
          </p:nvPr>
        </p:nvSpPr>
        <p:spPr>
          <a:xfrm>
            <a:off x="692400" y="3369235"/>
            <a:ext cx="4580020" cy="338554"/>
          </a:xfrm>
        </p:spPr>
        <p:txBody>
          <a:bodyPr>
            <a:normAutofit/>
          </a:bodyPr>
          <a:lstStyle>
            <a:lvl1pPr marL="0" indent="0" algn="l">
              <a:lnSpc>
                <a:spcPct val="100000"/>
              </a:lnSpc>
              <a:buNone/>
              <a:defRPr sz="1600">
                <a:solidFill>
                  <a:srgbClr val="DAF2FF"/>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nb-NO" dirty="0"/>
          </a:p>
        </p:txBody>
      </p:sp>
      <p:sp>
        <p:nvSpPr>
          <p:cNvPr id="16" name="Tittel 1">
            <a:extLst>
              <a:ext uri="{FF2B5EF4-FFF2-40B4-BE49-F238E27FC236}">
                <a16:creationId xmlns:a16="http://schemas.microsoft.com/office/drawing/2014/main" id="{AE01B60E-C591-673B-9D8E-8E7B59C0E4CD}"/>
              </a:ext>
            </a:extLst>
          </p:cNvPr>
          <p:cNvSpPr>
            <a:spLocks noGrp="1"/>
          </p:cNvSpPr>
          <p:nvPr>
            <p:ph type="ctrTitle"/>
          </p:nvPr>
        </p:nvSpPr>
        <p:spPr>
          <a:xfrm>
            <a:off x="692399" y="1912582"/>
            <a:ext cx="6193350" cy="1421928"/>
          </a:xfrm>
        </p:spPr>
        <p:txBody>
          <a:bodyPr anchor="t">
            <a:normAutofit/>
          </a:bodyPr>
          <a:lstStyle>
            <a:lvl1pPr algn="l">
              <a:lnSpc>
                <a:spcPct val="90000"/>
              </a:lnSpc>
              <a:defRPr sz="4800">
                <a:solidFill>
                  <a:schemeClr val="lt1"/>
                </a:solidFill>
              </a:defRPr>
            </a:lvl1pPr>
          </a:lstStyle>
          <a:p>
            <a:r>
              <a:rPr lang="en-US"/>
              <a:t>Click to edit Master title style</a:t>
            </a:r>
            <a:endParaRPr lang="nb-NO" dirty="0"/>
          </a:p>
        </p:txBody>
      </p:sp>
      <p:sp>
        <p:nvSpPr>
          <p:cNvPr id="7" name="TekstSylinder 12">
            <a:extLst>
              <a:ext uri="{FF2B5EF4-FFF2-40B4-BE49-F238E27FC236}">
                <a16:creationId xmlns:a16="http://schemas.microsoft.com/office/drawing/2014/main" id="{793AFC15-160B-EBBE-FBE0-1F06E817953A}"/>
              </a:ext>
            </a:extLst>
          </p:cNvPr>
          <p:cNvSpPr txBox="1"/>
          <p:nvPr userDrawn="1"/>
        </p:nvSpPr>
        <p:spPr>
          <a:xfrm>
            <a:off x="540000" y="4715290"/>
            <a:ext cx="5023293" cy="240900"/>
          </a:xfrm>
          <a:prstGeom prst="rect">
            <a:avLst/>
          </a:prstGeom>
          <a:noFill/>
        </p:spPr>
        <p:txBody>
          <a:bodyPr wrap="square" lIns="144000" rIns="144000" rtlCol="0">
            <a:spAutoFit/>
          </a:bodyPr>
          <a:lstStyle/>
          <a:p>
            <a:pPr>
              <a:lnSpc>
                <a:spcPct val="110000"/>
              </a:lnSpc>
            </a:pPr>
            <a:r>
              <a:rPr lang="en-GB" sz="450" b="1" i="0" kern="1200" spc="20" baseline="0" dirty="0">
                <a:solidFill>
                  <a:schemeClr val="bg1"/>
                </a:solidFill>
                <a:effectLst/>
                <a:latin typeface="Calibri Light" panose="020F0302020204030204" pitchFamily="34" charset="0"/>
                <a:cs typeface="Calibri Light" panose="020F0302020204030204" pitchFamily="34" charset="0"/>
              </a:rPr>
              <a:t>KONGSBERG PROPRIETARY:  </a:t>
            </a:r>
            <a:r>
              <a:rPr lang="en-GB" sz="450" b="0" i="0" kern="1200" spc="20" baseline="0" dirty="0">
                <a:solidFill>
                  <a:schemeClr val="bg1"/>
                </a:solidFill>
                <a:effectLst/>
                <a:latin typeface="Calibri Light" panose="020F0302020204030204" pitchFamily="34" charset="0"/>
                <a:cs typeface="Calibri Light" panose="020F0302020204030204" pitchFamily="34" charset="0"/>
              </a:rPr>
              <a:t>This document contains KONGSBERG information which is proprietary and confidential. Any disclosure, copying, distribution or use is prohibited if not otherwise explicitly agreed with KONGSBERG in writing. Any authorised reproduction in whole or in part, must include this legend. © 2025 KONGSBERG – All rights reserved</a:t>
            </a:r>
            <a:r>
              <a:rPr lang="en-GB" sz="450" b="0" i="0" kern="1200" dirty="0">
                <a:solidFill>
                  <a:schemeClr val="bg1"/>
                </a:solidFill>
                <a:effectLst/>
                <a:latin typeface="Calibri Light" panose="020F0302020204030204" pitchFamily="34" charset="0"/>
                <a:cs typeface="Calibri Light" panose="020F0302020204030204" pitchFamily="34" charset="0"/>
              </a:rPr>
              <a:t>.</a:t>
            </a:r>
            <a:endParaRPr lang="nb-NO" sz="900" dirty="0">
              <a:solidFill>
                <a:schemeClr val="bg1"/>
              </a:solidFill>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30367706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 Title and content">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6F553747-2654-F532-A5F7-E42586E63CA6}"/>
              </a:ext>
            </a:extLst>
          </p:cNvPr>
          <p:cNvSpPr>
            <a:spLocks noGrp="1"/>
          </p:cNvSpPr>
          <p:nvPr>
            <p:ph type="title"/>
          </p:nvPr>
        </p:nvSpPr>
        <p:spPr/>
        <p:txBody>
          <a:bodyPr/>
          <a:lstStyle/>
          <a:p>
            <a:r>
              <a:rPr lang="en-US"/>
              <a:t>Click to edit Master title style</a:t>
            </a:r>
            <a:endParaRPr lang="nb-NO"/>
          </a:p>
        </p:txBody>
      </p:sp>
      <p:sp>
        <p:nvSpPr>
          <p:cNvPr id="3" name="Plassholder for innhold 2">
            <a:extLst>
              <a:ext uri="{FF2B5EF4-FFF2-40B4-BE49-F238E27FC236}">
                <a16:creationId xmlns:a16="http://schemas.microsoft.com/office/drawing/2014/main" id="{9B2259BB-EC9F-6D37-059B-ED1C391C92A0}"/>
              </a:ext>
            </a:extLst>
          </p:cNvPr>
          <p:cNvSpPr>
            <a:spLocks noGrp="1"/>
          </p:cNvSpPr>
          <p:nvPr>
            <p:ph idx="1"/>
          </p:nvPr>
        </p:nvSpPr>
        <p:spPr/>
        <p:txBody>
          <a:bodyPr/>
          <a:lstStyle>
            <a:lvl2pPr marL="342900" indent="-171450">
              <a:buFont typeface="Arial" panose="020B0604020202020204" pitchFamily="34" charset="0"/>
              <a:buChar char="–"/>
              <a:defRPr/>
            </a:lvl2pPr>
            <a:lvl3pPr marL="514350" indent="-171450">
              <a:buFont typeface="Arial" panose="020B0604020202020204" pitchFamily="34" charset="0"/>
              <a:buChar char="–"/>
              <a:defRPr/>
            </a:lvl3pPr>
            <a:lvl4pPr marL="685800" indent="-171450">
              <a:buFont typeface="Arial" panose="020B0604020202020204" pitchFamily="34" charset="0"/>
              <a:buChar char="–"/>
              <a:defRPr/>
            </a:lvl4pPr>
            <a:lvl5pPr marL="857250" indent="-171450">
              <a:buFont typeface="Arial" panose="020B0604020202020204" pitchFamily="34" charset="0"/>
              <a:buChar cha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b-NO" dirty="0"/>
          </a:p>
        </p:txBody>
      </p:sp>
      <p:sp>
        <p:nvSpPr>
          <p:cNvPr id="10" name="Undertittel 8">
            <a:extLst>
              <a:ext uri="{FF2B5EF4-FFF2-40B4-BE49-F238E27FC236}">
                <a16:creationId xmlns:a16="http://schemas.microsoft.com/office/drawing/2014/main" id="{5701DB25-AA45-E795-20F5-DD730B0E8C89}"/>
              </a:ext>
            </a:extLst>
          </p:cNvPr>
          <p:cNvSpPr>
            <a:spLocks noGrp="1"/>
          </p:cNvSpPr>
          <p:nvPr>
            <p:ph type="subTitle" sz="quarter" idx="13"/>
          </p:nvPr>
        </p:nvSpPr>
        <p:spPr>
          <a:xfrm>
            <a:off x="338399" y="338400"/>
            <a:ext cx="7916902" cy="307777"/>
          </a:xfrm>
          <a:prstGeom prst="rect">
            <a:avLst/>
          </a:prstGeom>
        </p:spPr>
        <p:txBody>
          <a:bodyPr lIns="91440" tIns="45720" rIns="91440" bIns="45720"/>
          <a:lstStyle>
            <a:lvl1pPr marL="0" indent="0" algn="l">
              <a:buNone/>
              <a:defRPr sz="1400"/>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endParaRPr lang="nb-NO" dirty="0"/>
          </a:p>
        </p:txBody>
      </p:sp>
    </p:spTree>
    <p:extLst>
      <p:ext uri="{BB962C8B-B14F-4D97-AF65-F5344CB8AC3E}">
        <p14:creationId xmlns:p14="http://schemas.microsoft.com/office/powerpoint/2010/main" val="185722333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1_ Title and content">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6F553747-2654-F532-A5F7-E42586E63CA6}"/>
              </a:ext>
            </a:extLst>
          </p:cNvPr>
          <p:cNvSpPr>
            <a:spLocks noGrp="1"/>
          </p:cNvSpPr>
          <p:nvPr>
            <p:ph type="title"/>
          </p:nvPr>
        </p:nvSpPr>
        <p:spPr/>
        <p:txBody>
          <a:bodyPr/>
          <a:lstStyle/>
          <a:p>
            <a:r>
              <a:rPr lang="en-US"/>
              <a:t>Click to edit Master title style</a:t>
            </a:r>
            <a:endParaRPr lang="nb-NO"/>
          </a:p>
        </p:txBody>
      </p:sp>
      <p:sp>
        <p:nvSpPr>
          <p:cNvPr id="3" name="Plassholder for innhold 2">
            <a:extLst>
              <a:ext uri="{FF2B5EF4-FFF2-40B4-BE49-F238E27FC236}">
                <a16:creationId xmlns:a16="http://schemas.microsoft.com/office/drawing/2014/main" id="{9B2259BB-EC9F-6D37-059B-ED1C391C92A0}"/>
              </a:ext>
            </a:extLst>
          </p:cNvPr>
          <p:cNvSpPr>
            <a:spLocks noGrp="1"/>
          </p:cNvSpPr>
          <p:nvPr>
            <p:ph idx="1"/>
          </p:nvPr>
        </p:nvSpPr>
        <p:spPr/>
        <p:txBody>
          <a:bodyPr/>
          <a:lstStyle>
            <a:lvl2pPr marL="342900" indent="-171450">
              <a:buFont typeface="Arial" panose="020B0604020202020204" pitchFamily="34" charset="0"/>
              <a:buChar char="–"/>
              <a:defRPr/>
            </a:lvl2pPr>
            <a:lvl3pPr marL="514350" indent="-171450">
              <a:buFont typeface="Arial" panose="020B0604020202020204" pitchFamily="34" charset="0"/>
              <a:buChar char="–"/>
              <a:defRPr/>
            </a:lvl3pPr>
            <a:lvl4pPr marL="685800" indent="-171450">
              <a:buFont typeface="Arial" panose="020B0604020202020204" pitchFamily="34" charset="0"/>
              <a:buChar char="–"/>
              <a:defRPr/>
            </a:lvl4pPr>
            <a:lvl5pPr marL="857250" indent="-171450">
              <a:buFont typeface="Arial" panose="020B0604020202020204" pitchFamily="34" charset="0"/>
              <a:buChar cha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b-NO" dirty="0"/>
          </a:p>
        </p:txBody>
      </p:sp>
      <p:sp>
        <p:nvSpPr>
          <p:cNvPr id="5" name="Plassholder for bunntekst 4">
            <a:extLst>
              <a:ext uri="{FF2B5EF4-FFF2-40B4-BE49-F238E27FC236}">
                <a16:creationId xmlns:a16="http://schemas.microsoft.com/office/drawing/2014/main" id="{A85F14F5-4F21-522C-2C06-48F1BC0A4CA7}"/>
              </a:ext>
            </a:extLst>
          </p:cNvPr>
          <p:cNvSpPr>
            <a:spLocks noGrp="1"/>
          </p:cNvSpPr>
          <p:nvPr>
            <p:ph type="ftr" sz="quarter" idx="11"/>
          </p:nvPr>
        </p:nvSpPr>
        <p:spPr/>
        <p:txBody>
          <a:bodyPr/>
          <a:lstStyle/>
          <a:p>
            <a:r>
              <a:rPr lang="en-US"/>
              <a:t>See Statement of Proprietary information</a:t>
            </a:r>
            <a:endParaRPr lang="nb-NO"/>
          </a:p>
        </p:txBody>
      </p:sp>
      <p:sp>
        <p:nvSpPr>
          <p:cNvPr id="6" name="Plassholder for lysbildenummer 5">
            <a:extLst>
              <a:ext uri="{FF2B5EF4-FFF2-40B4-BE49-F238E27FC236}">
                <a16:creationId xmlns:a16="http://schemas.microsoft.com/office/drawing/2014/main" id="{136D1912-578F-7E68-51E9-27B2F00DCDD5}"/>
              </a:ext>
            </a:extLst>
          </p:cNvPr>
          <p:cNvSpPr>
            <a:spLocks noGrp="1"/>
          </p:cNvSpPr>
          <p:nvPr>
            <p:ph type="sldNum" sz="quarter" idx="12"/>
          </p:nvPr>
        </p:nvSpPr>
        <p:spPr/>
        <p:txBody>
          <a:bodyPr/>
          <a:lstStyle/>
          <a:p>
            <a:fld id="{75567799-16DF-41EB-91D4-5F77DECB4B9E}" type="slidenum">
              <a:rPr lang="nb-NO" smtClean="0"/>
              <a:t>‹#›</a:t>
            </a:fld>
            <a:endParaRPr lang="nb-NO"/>
          </a:p>
        </p:txBody>
      </p:sp>
      <p:sp>
        <p:nvSpPr>
          <p:cNvPr id="10" name="Undertittel 8">
            <a:extLst>
              <a:ext uri="{FF2B5EF4-FFF2-40B4-BE49-F238E27FC236}">
                <a16:creationId xmlns:a16="http://schemas.microsoft.com/office/drawing/2014/main" id="{5701DB25-AA45-E795-20F5-DD730B0E8C89}"/>
              </a:ext>
            </a:extLst>
          </p:cNvPr>
          <p:cNvSpPr>
            <a:spLocks noGrp="1"/>
          </p:cNvSpPr>
          <p:nvPr>
            <p:ph type="subTitle" sz="quarter" idx="13"/>
          </p:nvPr>
        </p:nvSpPr>
        <p:spPr>
          <a:xfrm>
            <a:off x="338399" y="338400"/>
            <a:ext cx="7916902" cy="307777"/>
          </a:xfrm>
          <a:prstGeom prst="rect">
            <a:avLst/>
          </a:prstGeom>
        </p:spPr>
        <p:txBody>
          <a:bodyPr lIns="91440" tIns="45720" rIns="91440" bIns="45720"/>
          <a:lstStyle>
            <a:lvl1pPr marL="0" indent="0" algn="l">
              <a:buNone/>
              <a:defRPr sz="1400"/>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endParaRPr lang="nb-NO" dirty="0"/>
          </a:p>
        </p:txBody>
      </p:sp>
    </p:spTree>
    <p:extLst>
      <p:ext uri="{BB962C8B-B14F-4D97-AF65-F5344CB8AC3E}">
        <p14:creationId xmlns:p14="http://schemas.microsoft.com/office/powerpoint/2010/main" val="83756897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2_ Title and content">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6F553747-2654-F532-A5F7-E42586E63CA6}"/>
              </a:ext>
            </a:extLst>
          </p:cNvPr>
          <p:cNvSpPr>
            <a:spLocks noGrp="1"/>
          </p:cNvSpPr>
          <p:nvPr>
            <p:ph type="title"/>
          </p:nvPr>
        </p:nvSpPr>
        <p:spPr/>
        <p:txBody>
          <a:bodyPr/>
          <a:lstStyle/>
          <a:p>
            <a:r>
              <a:rPr lang="en-US"/>
              <a:t>Click to edit Master title style</a:t>
            </a:r>
            <a:endParaRPr lang="nb-NO"/>
          </a:p>
        </p:txBody>
      </p:sp>
      <p:sp>
        <p:nvSpPr>
          <p:cNvPr id="3" name="Plassholder for innhold 2">
            <a:extLst>
              <a:ext uri="{FF2B5EF4-FFF2-40B4-BE49-F238E27FC236}">
                <a16:creationId xmlns:a16="http://schemas.microsoft.com/office/drawing/2014/main" id="{9B2259BB-EC9F-6D37-059B-ED1C391C92A0}"/>
              </a:ext>
            </a:extLst>
          </p:cNvPr>
          <p:cNvSpPr>
            <a:spLocks noGrp="1"/>
          </p:cNvSpPr>
          <p:nvPr>
            <p:ph idx="1"/>
          </p:nvPr>
        </p:nvSpPr>
        <p:spPr/>
        <p:txBody>
          <a:bodyPr/>
          <a:lstStyle>
            <a:lvl2pPr marL="342900" indent="-171450">
              <a:buFont typeface="Arial" panose="020B0604020202020204" pitchFamily="34" charset="0"/>
              <a:buChar char="–"/>
              <a:defRPr/>
            </a:lvl2pPr>
            <a:lvl3pPr marL="514350" indent="-171450">
              <a:buFont typeface="Arial" panose="020B0604020202020204" pitchFamily="34" charset="0"/>
              <a:buChar char="–"/>
              <a:defRPr/>
            </a:lvl3pPr>
            <a:lvl4pPr marL="685800" indent="-171450">
              <a:buFont typeface="Arial" panose="020B0604020202020204" pitchFamily="34" charset="0"/>
              <a:buChar char="–"/>
              <a:defRPr/>
            </a:lvl4pPr>
            <a:lvl5pPr marL="857250" indent="-171450">
              <a:buFont typeface="Arial" panose="020B0604020202020204" pitchFamily="34" charset="0"/>
              <a:buChar cha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b-NO" dirty="0"/>
          </a:p>
        </p:txBody>
      </p:sp>
      <p:sp>
        <p:nvSpPr>
          <p:cNvPr id="5" name="Plassholder for bunntekst 4">
            <a:extLst>
              <a:ext uri="{FF2B5EF4-FFF2-40B4-BE49-F238E27FC236}">
                <a16:creationId xmlns:a16="http://schemas.microsoft.com/office/drawing/2014/main" id="{A85F14F5-4F21-522C-2C06-48F1BC0A4CA7}"/>
              </a:ext>
            </a:extLst>
          </p:cNvPr>
          <p:cNvSpPr>
            <a:spLocks noGrp="1"/>
          </p:cNvSpPr>
          <p:nvPr>
            <p:ph type="ftr" sz="quarter" idx="11"/>
          </p:nvPr>
        </p:nvSpPr>
        <p:spPr/>
        <p:txBody>
          <a:bodyPr/>
          <a:lstStyle/>
          <a:p>
            <a:r>
              <a:rPr lang="en-US"/>
              <a:t>See Statement of Proprietary information</a:t>
            </a:r>
            <a:endParaRPr lang="nb-NO"/>
          </a:p>
        </p:txBody>
      </p:sp>
      <p:sp>
        <p:nvSpPr>
          <p:cNvPr id="6" name="Plassholder for lysbildenummer 5">
            <a:extLst>
              <a:ext uri="{FF2B5EF4-FFF2-40B4-BE49-F238E27FC236}">
                <a16:creationId xmlns:a16="http://schemas.microsoft.com/office/drawing/2014/main" id="{136D1912-578F-7E68-51E9-27B2F00DCDD5}"/>
              </a:ext>
            </a:extLst>
          </p:cNvPr>
          <p:cNvSpPr>
            <a:spLocks noGrp="1"/>
          </p:cNvSpPr>
          <p:nvPr>
            <p:ph type="sldNum" sz="quarter" idx="12"/>
          </p:nvPr>
        </p:nvSpPr>
        <p:spPr/>
        <p:txBody>
          <a:bodyPr/>
          <a:lstStyle/>
          <a:p>
            <a:fld id="{75567799-16DF-41EB-91D4-5F77DECB4B9E}" type="slidenum">
              <a:rPr lang="nb-NO" smtClean="0"/>
              <a:t>‹#›</a:t>
            </a:fld>
            <a:endParaRPr lang="nb-NO"/>
          </a:p>
        </p:txBody>
      </p:sp>
      <p:sp>
        <p:nvSpPr>
          <p:cNvPr id="10" name="Undertittel 8">
            <a:extLst>
              <a:ext uri="{FF2B5EF4-FFF2-40B4-BE49-F238E27FC236}">
                <a16:creationId xmlns:a16="http://schemas.microsoft.com/office/drawing/2014/main" id="{5701DB25-AA45-E795-20F5-DD730B0E8C89}"/>
              </a:ext>
            </a:extLst>
          </p:cNvPr>
          <p:cNvSpPr>
            <a:spLocks noGrp="1"/>
          </p:cNvSpPr>
          <p:nvPr>
            <p:ph type="subTitle" sz="quarter" idx="13"/>
          </p:nvPr>
        </p:nvSpPr>
        <p:spPr>
          <a:xfrm>
            <a:off x="338399" y="338400"/>
            <a:ext cx="7916902" cy="307777"/>
          </a:xfrm>
          <a:prstGeom prst="rect">
            <a:avLst/>
          </a:prstGeom>
        </p:spPr>
        <p:txBody>
          <a:bodyPr lIns="91440" tIns="45720" rIns="91440" bIns="45720"/>
          <a:lstStyle>
            <a:lvl1pPr marL="0" indent="0" algn="l">
              <a:buNone/>
              <a:defRPr sz="1400"/>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endParaRPr lang="nb-NO" dirty="0"/>
          </a:p>
        </p:txBody>
      </p:sp>
    </p:spTree>
    <p:extLst>
      <p:ext uri="{BB962C8B-B14F-4D97-AF65-F5344CB8AC3E}">
        <p14:creationId xmlns:p14="http://schemas.microsoft.com/office/powerpoint/2010/main" val="148821973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hapter slide Teal">
    <p:spTree>
      <p:nvGrpSpPr>
        <p:cNvPr id="1" name=""/>
        <p:cNvGrpSpPr/>
        <p:nvPr/>
      </p:nvGrpSpPr>
      <p:grpSpPr>
        <a:xfrm>
          <a:off x="0" y="0"/>
          <a:ext cx="0" cy="0"/>
          <a:chOff x="0" y="0"/>
          <a:chExt cx="0" cy="0"/>
        </a:xfrm>
      </p:grpSpPr>
      <p:sp>
        <p:nvSpPr>
          <p:cNvPr id="15" name="Plassholder for bilde 14">
            <a:extLst>
              <a:ext uri="{FF2B5EF4-FFF2-40B4-BE49-F238E27FC236}">
                <a16:creationId xmlns:a16="http://schemas.microsoft.com/office/drawing/2014/main" id="{E0A74F4A-623F-9A40-E271-672454C1B81F}"/>
              </a:ext>
            </a:extLst>
          </p:cNvPr>
          <p:cNvSpPr>
            <a:spLocks noGrp="1"/>
          </p:cNvSpPr>
          <p:nvPr>
            <p:ph type="pic" sz="quarter" idx="13"/>
          </p:nvPr>
        </p:nvSpPr>
        <p:spPr>
          <a:xfrm>
            <a:off x="4571998" y="-2"/>
            <a:ext cx="4572001" cy="5143500"/>
          </a:xfrm>
          <a:prstGeom prst="rect">
            <a:avLst/>
          </a:prstGeom>
          <a:solidFill>
            <a:srgbClr val="BFBFBF"/>
          </a:solidFill>
        </p:spPr>
        <p:txBody>
          <a:bodyPr tIns="585211"/>
          <a:lstStyle>
            <a:lvl1pPr marL="171450" indent="-171450" algn="ctr" defTabSz="685800" rtl="0" eaLnBrk="1" latinLnBrk="0" hangingPunct="1">
              <a:lnSpc>
                <a:spcPct val="110000"/>
              </a:lnSpc>
              <a:spcBef>
                <a:spcPts val="0"/>
              </a:spcBef>
              <a:buFont typeface="Arial" panose="020B0604020202020204" pitchFamily="34" charset="0"/>
              <a:buNone/>
              <a:defRPr sz="1200"/>
            </a:lvl1pPr>
          </a:lstStyle>
          <a:p>
            <a:r>
              <a:rPr lang="en-US"/>
              <a:t>Click icon to add picture</a:t>
            </a:r>
            <a:endParaRPr lang="nb-NO"/>
          </a:p>
        </p:txBody>
      </p:sp>
      <p:sp>
        <p:nvSpPr>
          <p:cNvPr id="9" name="Rectangle 7">
            <a:extLst>
              <a:ext uri="{FF2B5EF4-FFF2-40B4-BE49-F238E27FC236}">
                <a16:creationId xmlns:a16="http://schemas.microsoft.com/office/drawing/2014/main" id="{4C732CA1-615D-4CF7-9B62-7BD5D27343B0}"/>
              </a:ext>
            </a:extLst>
          </p:cNvPr>
          <p:cNvSpPr/>
          <p:nvPr/>
        </p:nvSpPr>
        <p:spPr>
          <a:xfrm rot="5400000">
            <a:off x="750065" y="1321566"/>
            <a:ext cx="3611868" cy="4032000"/>
          </a:xfrm>
          <a:prstGeom prst="rect">
            <a:avLst/>
          </a:prstGeom>
          <a:solidFill>
            <a:srgbClr val="F8F2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6" name="Plassholder for lysbildenummer 5">
            <a:extLst>
              <a:ext uri="{FF2B5EF4-FFF2-40B4-BE49-F238E27FC236}">
                <a16:creationId xmlns:a16="http://schemas.microsoft.com/office/drawing/2014/main" id="{E49B9440-DF30-CE7D-8BDF-7B6E524A6C24}"/>
              </a:ext>
            </a:extLst>
          </p:cNvPr>
          <p:cNvSpPr>
            <a:spLocks noGrp="1"/>
          </p:cNvSpPr>
          <p:nvPr>
            <p:ph type="sldNum" sz="quarter" idx="12"/>
          </p:nvPr>
        </p:nvSpPr>
        <p:spPr/>
        <p:txBody>
          <a:bodyPr/>
          <a:lstStyle>
            <a:lvl1pPr>
              <a:defRPr>
                <a:solidFill>
                  <a:srgbClr val="001639"/>
                </a:solidFill>
              </a:defRPr>
            </a:lvl1pPr>
          </a:lstStyle>
          <a:p>
            <a:fld id="{75567799-16DF-41EB-91D4-5F77DECB4B9E}" type="slidenum">
              <a:rPr lang="nb-NO" smtClean="0"/>
              <a:pPr/>
              <a:t>‹#›</a:t>
            </a:fld>
            <a:endParaRPr lang="nb-NO" dirty="0">
              <a:solidFill>
                <a:srgbClr val="001639"/>
              </a:solidFill>
            </a:endParaRPr>
          </a:p>
        </p:txBody>
      </p:sp>
      <p:sp>
        <p:nvSpPr>
          <p:cNvPr id="16" name="Plassholder for tekst 15">
            <a:extLst>
              <a:ext uri="{FF2B5EF4-FFF2-40B4-BE49-F238E27FC236}">
                <a16:creationId xmlns:a16="http://schemas.microsoft.com/office/drawing/2014/main" id="{05E7D9D3-F28E-353C-D3B2-4032F5D8AFBA}"/>
              </a:ext>
            </a:extLst>
          </p:cNvPr>
          <p:cNvSpPr>
            <a:spLocks noGrp="1"/>
          </p:cNvSpPr>
          <p:nvPr>
            <p:ph type="body" sz="quarter" idx="14" hasCustomPrompt="1"/>
          </p:nvPr>
        </p:nvSpPr>
        <p:spPr>
          <a:xfrm>
            <a:off x="8033685" y="271102"/>
            <a:ext cx="788478" cy="790782"/>
          </a:xfrm>
          <a:prstGeom prst="rect">
            <a:avLst/>
          </a:prstGeom>
          <a:blipFill>
            <a:blip r:embed="rId2"/>
            <a:stretch>
              <a:fillRect/>
            </a:stretch>
          </a:blipFill>
        </p:spPr>
        <p:txBody>
          <a:bodyPr/>
          <a:lstStyle>
            <a:lvl1pPr>
              <a:defRPr sz="100">
                <a:solidFill>
                  <a:srgbClr val="000000"/>
                </a:solidFill>
              </a:defRPr>
            </a:lvl1pPr>
            <a:lvl2pPr>
              <a:defRPr sz="100">
                <a:solidFill>
                  <a:srgbClr val="000000"/>
                </a:solidFill>
              </a:defRPr>
            </a:lvl2pPr>
            <a:lvl3pPr>
              <a:defRPr sz="100">
                <a:solidFill>
                  <a:srgbClr val="000000"/>
                </a:solidFill>
              </a:defRPr>
            </a:lvl3pPr>
            <a:lvl4pPr>
              <a:defRPr sz="100">
                <a:solidFill>
                  <a:srgbClr val="000000"/>
                </a:solidFill>
              </a:defRPr>
            </a:lvl4pPr>
            <a:lvl5pPr>
              <a:defRPr sz="100">
                <a:solidFill>
                  <a:srgbClr val="000000"/>
                </a:solidFill>
              </a:defRPr>
            </a:lvl5pPr>
          </a:lstStyle>
          <a:p>
            <a:pPr lvl="0"/>
            <a:r>
              <a:rPr lang="nb-NO"/>
              <a:t> </a:t>
            </a:r>
          </a:p>
        </p:txBody>
      </p:sp>
      <p:sp>
        <p:nvSpPr>
          <p:cNvPr id="17" name="Tittel 1">
            <a:extLst>
              <a:ext uri="{FF2B5EF4-FFF2-40B4-BE49-F238E27FC236}">
                <a16:creationId xmlns:a16="http://schemas.microsoft.com/office/drawing/2014/main" id="{80C7AADC-A552-45CE-17D4-ECF5E06FED1C}"/>
              </a:ext>
            </a:extLst>
          </p:cNvPr>
          <p:cNvSpPr>
            <a:spLocks noGrp="1"/>
          </p:cNvSpPr>
          <p:nvPr>
            <p:ph type="title" hasCustomPrompt="1"/>
          </p:nvPr>
        </p:nvSpPr>
        <p:spPr>
          <a:xfrm>
            <a:off x="562755" y="1743209"/>
            <a:ext cx="2884266" cy="1415772"/>
          </a:xfrm>
        </p:spPr>
        <p:txBody>
          <a:bodyPr anchor="t">
            <a:normAutofit/>
          </a:bodyPr>
          <a:lstStyle>
            <a:lvl1pPr>
              <a:defRPr sz="4300">
                <a:solidFill>
                  <a:schemeClr val="accent2">
                    <a:lumMod val="50000"/>
                  </a:schemeClr>
                </a:solidFill>
              </a:defRPr>
            </a:lvl1pPr>
          </a:lstStyle>
          <a:p>
            <a:r>
              <a:rPr lang="nb-NO" dirty="0"/>
              <a:t>Chapter </a:t>
            </a:r>
            <a:r>
              <a:rPr lang="nb-NO" dirty="0" err="1"/>
              <a:t>title</a:t>
            </a:r>
            <a:endParaRPr lang="nb-NO" dirty="0"/>
          </a:p>
        </p:txBody>
      </p:sp>
      <p:sp>
        <p:nvSpPr>
          <p:cNvPr id="18" name="Plassholder for tekst 2">
            <a:extLst>
              <a:ext uri="{FF2B5EF4-FFF2-40B4-BE49-F238E27FC236}">
                <a16:creationId xmlns:a16="http://schemas.microsoft.com/office/drawing/2014/main" id="{3FCAAF28-DFA1-B224-FE4E-65389B0B527A}"/>
              </a:ext>
            </a:extLst>
          </p:cNvPr>
          <p:cNvSpPr>
            <a:spLocks noGrp="1"/>
          </p:cNvSpPr>
          <p:nvPr>
            <p:ph type="body" idx="1"/>
          </p:nvPr>
        </p:nvSpPr>
        <p:spPr>
          <a:xfrm>
            <a:off x="578077" y="3337566"/>
            <a:ext cx="3672647" cy="686022"/>
          </a:xfrm>
        </p:spPr>
        <p:txBody>
          <a:bodyPr>
            <a:normAutofit/>
          </a:bodyPr>
          <a:lstStyle>
            <a:lvl1pPr marL="0" indent="0">
              <a:buNone/>
              <a:defRPr sz="1200">
                <a:solidFill>
                  <a:schemeClr val="tx1">
                    <a:lumMod val="75000"/>
                    <a:lumOff val="2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20" name="Plassholder for tekst 2">
            <a:extLst>
              <a:ext uri="{FF2B5EF4-FFF2-40B4-BE49-F238E27FC236}">
                <a16:creationId xmlns:a16="http://schemas.microsoft.com/office/drawing/2014/main" id="{F59A4091-E143-A50A-FA90-77A4FB6BA937}"/>
              </a:ext>
            </a:extLst>
          </p:cNvPr>
          <p:cNvSpPr>
            <a:spLocks noGrp="1"/>
          </p:cNvSpPr>
          <p:nvPr>
            <p:ph type="body" idx="15" hasCustomPrompt="1"/>
          </p:nvPr>
        </p:nvSpPr>
        <p:spPr>
          <a:xfrm>
            <a:off x="540000" y="404350"/>
            <a:ext cx="1125514" cy="1125514"/>
          </a:xfrm>
          <a:solidFill>
            <a:srgbClr val="014A42"/>
          </a:solidFill>
        </p:spPr>
        <p:txBody>
          <a:bodyPr anchor="ctr">
            <a:normAutofit/>
          </a:bodyPr>
          <a:lstStyle>
            <a:lvl1pPr marL="0" indent="0" algn="ctr">
              <a:lnSpc>
                <a:spcPct val="100000"/>
              </a:lnSpc>
              <a:buNone/>
              <a:defRPr sz="4300" b="1">
                <a:solidFill>
                  <a:schemeClr val="lt1"/>
                </a:solidFill>
                <a:latin typeface="+mj-lt"/>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nb-NO" dirty="0"/>
              <a:t>00.</a:t>
            </a:r>
          </a:p>
        </p:txBody>
      </p:sp>
      <p:sp>
        <p:nvSpPr>
          <p:cNvPr id="2" name="Plassholder for bunntekst 4">
            <a:extLst>
              <a:ext uri="{FF2B5EF4-FFF2-40B4-BE49-F238E27FC236}">
                <a16:creationId xmlns:a16="http://schemas.microsoft.com/office/drawing/2014/main" id="{17BAF07D-969B-D026-3699-1295FABDBF50}"/>
              </a:ext>
            </a:extLst>
          </p:cNvPr>
          <p:cNvSpPr txBox="1">
            <a:spLocks/>
          </p:cNvSpPr>
          <p:nvPr/>
        </p:nvSpPr>
        <p:spPr>
          <a:xfrm>
            <a:off x="1609575" y="4797352"/>
            <a:ext cx="1702036" cy="184666"/>
          </a:xfrm>
          <a:prstGeom prst="rect">
            <a:avLst/>
          </a:prstGeom>
        </p:spPr>
        <p:txBody>
          <a:bodyPr vert="horz" lIns="91440" tIns="45720" rIns="91440" bIns="45720" rtlCol="0" anchor="ctr"/>
          <a:lstStyle>
            <a:defPPr>
              <a:defRPr lang="nb-NO"/>
            </a:defPPr>
            <a:lvl1pPr marL="0" algn="l" defTabSz="685800" rtl="0" eaLnBrk="1" latinLnBrk="0" hangingPunct="1">
              <a:defRPr sz="600" kern="1200">
                <a:solidFill>
                  <a:srgbClr val="999999"/>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r>
              <a:rPr lang="en-US"/>
              <a:t>See Statement of Proprietary information</a:t>
            </a:r>
            <a:endParaRPr lang="nb-NO"/>
          </a:p>
        </p:txBody>
      </p:sp>
      <p:sp>
        <p:nvSpPr>
          <p:cNvPr id="7" name="Plassholder for bunntekst 4">
            <a:extLst>
              <a:ext uri="{FF2B5EF4-FFF2-40B4-BE49-F238E27FC236}">
                <a16:creationId xmlns:a16="http://schemas.microsoft.com/office/drawing/2014/main" id="{1DE7C71F-83F0-C8DA-6761-8612B634064C}"/>
              </a:ext>
            </a:extLst>
          </p:cNvPr>
          <p:cNvSpPr txBox="1">
            <a:spLocks/>
          </p:cNvSpPr>
          <p:nvPr userDrawn="1"/>
        </p:nvSpPr>
        <p:spPr>
          <a:xfrm>
            <a:off x="1609575" y="4797352"/>
            <a:ext cx="1702036" cy="184666"/>
          </a:xfrm>
          <a:prstGeom prst="rect">
            <a:avLst/>
          </a:prstGeom>
        </p:spPr>
        <p:txBody>
          <a:bodyPr vert="horz" lIns="91440" tIns="45720" rIns="91440" bIns="45720" rtlCol="0" anchor="ctr"/>
          <a:lstStyle>
            <a:defPPr>
              <a:defRPr lang="nb-NO"/>
            </a:defPPr>
            <a:lvl1pPr marL="0" algn="l" defTabSz="685800" rtl="0" eaLnBrk="1" latinLnBrk="0" hangingPunct="1">
              <a:defRPr sz="600" kern="1200">
                <a:solidFill>
                  <a:srgbClr val="999999"/>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r>
              <a:rPr lang="en-US"/>
              <a:t>See Statement of Proprietary information</a:t>
            </a:r>
            <a:endParaRPr lang="nb-NO"/>
          </a:p>
        </p:txBody>
      </p:sp>
    </p:spTree>
    <p:extLst>
      <p:ext uri="{BB962C8B-B14F-4D97-AF65-F5344CB8AC3E}">
        <p14:creationId xmlns:p14="http://schemas.microsoft.com/office/powerpoint/2010/main" val="238330440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preserve="1" userDrawn="1">
  <p:cSld name="Chapter slide Blue">
    <p:spTree>
      <p:nvGrpSpPr>
        <p:cNvPr id="1" name=""/>
        <p:cNvGrpSpPr/>
        <p:nvPr/>
      </p:nvGrpSpPr>
      <p:grpSpPr>
        <a:xfrm>
          <a:off x="0" y="0"/>
          <a:ext cx="0" cy="0"/>
          <a:chOff x="0" y="0"/>
          <a:chExt cx="0" cy="0"/>
        </a:xfrm>
      </p:grpSpPr>
      <p:sp>
        <p:nvSpPr>
          <p:cNvPr id="15" name="Plassholder for bilde 14">
            <a:extLst>
              <a:ext uri="{FF2B5EF4-FFF2-40B4-BE49-F238E27FC236}">
                <a16:creationId xmlns:a16="http://schemas.microsoft.com/office/drawing/2014/main" id="{E0A74F4A-623F-9A40-E271-672454C1B81F}"/>
              </a:ext>
            </a:extLst>
          </p:cNvPr>
          <p:cNvSpPr>
            <a:spLocks noGrp="1"/>
          </p:cNvSpPr>
          <p:nvPr>
            <p:ph type="pic" sz="quarter" idx="13"/>
          </p:nvPr>
        </p:nvSpPr>
        <p:spPr>
          <a:xfrm>
            <a:off x="4571998" y="-2"/>
            <a:ext cx="4572001" cy="5143500"/>
          </a:xfrm>
          <a:prstGeom prst="rect">
            <a:avLst/>
          </a:prstGeom>
          <a:solidFill>
            <a:srgbClr val="BFBFBF"/>
          </a:solidFill>
        </p:spPr>
        <p:txBody>
          <a:bodyPr tIns="585211"/>
          <a:lstStyle>
            <a:lvl1pPr marL="171450" indent="-171450" algn="ctr" defTabSz="685800" rtl="0" eaLnBrk="1" latinLnBrk="0" hangingPunct="1">
              <a:lnSpc>
                <a:spcPct val="110000"/>
              </a:lnSpc>
              <a:spcBef>
                <a:spcPts val="0"/>
              </a:spcBef>
              <a:buFont typeface="Arial" panose="020B0604020202020204" pitchFamily="34" charset="0"/>
              <a:buNone/>
              <a:defRPr sz="1200"/>
            </a:lvl1pPr>
          </a:lstStyle>
          <a:p>
            <a:r>
              <a:rPr lang="en-US"/>
              <a:t>Click icon to add picture</a:t>
            </a:r>
            <a:endParaRPr lang="nb-NO"/>
          </a:p>
        </p:txBody>
      </p:sp>
      <p:sp>
        <p:nvSpPr>
          <p:cNvPr id="9" name="Rectangle 7">
            <a:extLst>
              <a:ext uri="{FF2B5EF4-FFF2-40B4-BE49-F238E27FC236}">
                <a16:creationId xmlns:a16="http://schemas.microsoft.com/office/drawing/2014/main" id="{4C732CA1-615D-4CF7-9B62-7BD5D27343B0}"/>
              </a:ext>
            </a:extLst>
          </p:cNvPr>
          <p:cNvSpPr/>
          <p:nvPr/>
        </p:nvSpPr>
        <p:spPr>
          <a:xfrm rot="5400000">
            <a:off x="750065" y="1321566"/>
            <a:ext cx="3611868" cy="4032000"/>
          </a:xfrm>
          <a:prstGeom prst="rect">
            <a:avLst/>
          </a:prstGeom>
          <a:solidFill>
            <a:srgbClr val="DAF2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6" name="Plassholder for lysbildenummer 5">
            <a:extLst>
              <a:ext uri="{FF2B5EF4-FFF2-40B4-BE49-F238E27FC236}">
                <a16:creationId xmlns:a16="http://schemas.microsoft.com/office/drawing/2014/main" id="{E49B9440-DF30-CE7D-8BDF-7B6E524A6C24}"/>
              </a:ext>
            </a:extLst>
          </p:cNvPr>
          <p:cNvSpPr>
            <a:spLocks noGrp="1"/>
          </p:cNvSpPr>
          <p:nvPr>
            <p:ph type="sldNum" sz="quarter" idx="12"/>
          </p:nvPr>
        </p:nvSpPr>
        <p:spPr/>
        <p:txBody>
          <a:bodyPr/>
          <a:lstStyle>
            <a:lvl1pPr>
              <a:defRPr>
                <a:solidFill>
                  <a:srgbClr val="001639"/>
                </a:solidFill>
              </a:defRPr>
            </a:lvl1pPr>
          </a:lstStyle>
          <a:p>
            <a:fld id="{75567799-16DF-41EB-91D4-5F77DECB4B9E}" type="slidenum">
              <a:rPr lang="nb-NO" smtClean="0"/>
              <a:pPr/>
              <a:t>‹#›</a:t>
            </a:fld>
            <a:endParaRPr lang="nb-NO" dirty="0">
              <a:solidFill>
                <a:srgbClr val="001639"/>
              </a:solidFill>
            </a:endParaRPr>
          </a:p>
        </p:txBody>
      </p:sp>
      <p:sp>
        <p:nvSpPr>
          <p:cNvPr id="16" name="Plassholder for tekst 15">
            <a:extLst>
              <a:ext uri="{FF2B5EF4-FFF2-40B4-BE49-F238E27FC236}">
                <a16:creationId xmlns:a16="http://schemas.microsoft.com/office/drawing/2014/main" id="{05E7D9D3-F28E-353C-D3B2-4032F5D8AFBA}"/>
              </a:ext>
            </a:extLst>
          </p:cNvPr>
          <p:cNvSpPr>
            <a:spLocks noGrp="1"/>
          </p:cNvSpPr>
          <p:nvPr>
            <p:ph type="body" sz="quarter" idx="14" hasCustomPrompt="1"/>
          </p:nvPr>
        </p:nvSpPr>
        <p:spPr>
          <a:xfrm>
            <a:off x="8033685" y="271102"/>
            <a:ext cx="788478" cy="790782"/>
          </a:xfrm>
          <a:prstGeom prst="rect">
            <a:avLst/>
          </a:prstGeom>
          <a:blipFill>
            <a:blip r:embed="rId2"/>
            <a:stretch>
              <a:fillRect/>
            </a:stretch>
          </a:blipFill>
        </p:spPr>
        <p:txBody>
          <a:bodyPr/>
          <a:lstStyle>
            <a:lvl1pPr>
              <a:defRPr sz="100">
                <a:solidFill>
                  <a:srgbClr val="000000"/>
                </a:solidFill>
              </a:defRPr>
            </a:lvl1pPr>
            <a:lvl2pPr>
              <a:defRPr sz="100">
                <a:solidFill>
                  <a:srgbClr val="000000"/>
                </a:solidFill>
              </a:defRPr>
            </a:lvl2pPr>
            <a:lvl3pPr>
              <a:defRPr sz="100">
                <a:solidFill>
                  <a:srgbClr val="000000"/>
                </a:solidFill>
              </a:defRPr>
            </a:lvl3pPr>
            <a:lvl4pPr>
              <a:defRPr sz="100">
                <a:solidFill>
                  <a:srgbClr val="000000"/>
                </a:solidFill>
              </a:defRPr>
            </a:lvl4pPr>
            <a:lvl5pPr>
              <a:defRPr sz="100">
                <a:solidFill>
                  <a:srgbClr val="000000"/>
                </a:solidFill>
              </a:defRPr>
            </a:lvl5pPr>
          </a:lstStyle>
          <a:p>
            <a:pPr lvl="0"/>
            <a:r>
              <a:rPr lang="nb-NO"/>
              <a:t> </a:t>
            </a:r>
          </a:p>
        </p:txBody>
      </p:sp>
      <p:sp>
        <p:nvSpPr>
          <p:cNvPr id="17" name="Tittel 1">
            <a:extLst>
              <a:ext uri="{FF2B5EF4-FFF2-40B4-BE49-F238E27FC236}">
                <a16:creationId xmlns:a16="http://schemas.microsoft.com/office/drawing/2014/main" id="{80C7AADC-A552-45CE-17D4-ECF5E06FED1C}"/>
              </a:ext>
            </a:extLst>
          </p:cNvPr>
          <p:cNvSpPr>
            <a:spLocks noGrp="1"/>
          </p:cNvSpPr>
          <p:nvPr>
            <p:ph type="title" hasCustomPrompt="1"/>
          </p:nvPr>
        </p:nvSpPr>
        <p:spPr>
          <a:xfrm>
            <a:off x="562755" y="1743209"/>
            <a:ext cx="2884266" cy="1415772"/>
          </a:xfrm>
        </p:spPr>
        <p:txBody>
          <a:bodyPr anchor="t">
            <a:normAutofit/>
          </a:bodyPr>
          <a:lstStyle>
            <a:lvl1pPr>
              <a:defRPr sz="4300">
                <a:solidFill>
                  <a:srgbClr val="001639"/>
                </a:solidFill>
              </a:defRPr>
            </a:lvl1pPr>
          </a:lstStyle>
          <a:p>
            <a:r>
              <a:rPr lang="nb-NO" dirty="0"/>
              <a:t>Chapter </a:t>
            </a:r>
            <a:r>
              <a:rPr lang="nb-NO" dirty="0" err="1"/>
              <a:t>title</a:t>
            </a:r>
            <a:endParaRPr lang="nb-NO" dirty="0"/>
          </a:p>
        </p:txBody>
      </p:sp>
      <p:sp>
        <p:nvSpPr>
          <p:cNvPr id="18" name="Plassholder for tekst 2">
            <a:extLst>
              <a:ext uri="{FF2B5EF4-FFF2-40B4-BE49-F238E27FC236}">
                <a16:creationId xmlns:a16="http://schemas.microsoft.com/office/drawing/2014/main" id="{3FCAAF28-DFA1-B224-FE4E-65389B0B527A}"/>
              </a:ext>
            </a:extLst>
          </p:cNvPr>
          <p:cNvSpPr>
            <a:spLocks noGrp="1"/>
          </p:cNvSpPr>
          <p:nvPr>
            <p:ph type="body" idx="1"/>
          </p:nvPr>
        </p:nvSpPr>
        <p:spPr>
          <a:xfrm>
            <a:off x="578077" y="3337566"/>
            <a:ext cx="3672647" cy="686022"/>
          </a:xfrm>
        </p:spPr>
        <p:txBody>
          <a:bodyPr>
            <a:normAutofit/>
          </a:bodyPr>
          <a:lstStyle>
            <a:lvl1pPr marL="0" indent="0">
              <a:buNone/>
              <a:defRPr sz="1200">
                <a:solidFill>
                  <a:schemeClr val="tx1">
                    <a:lumMod val="75000"/>
                    <a:lumOff val="2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20" name="Plassholder for tekst 2">
            <a:extLst>
              <a:ext uri="{FF2B5EF4-FFF2-40B4-BE49-F238E27FC236}">
                <a16:creationId xmlns:a16="http://schemas.microsoft.com/office/drawing/2014/main" id="{F59A4091-E143-A50A-FA90-77A4FB6BA937}"/>
              </a:ext>
            </a:extLst>
          </p:cNvPr>
          <p:cNvSpPr>
            <a:spLocks noGrp="1"/>
          </p:cNvSpPr>
          <p:nvPr>
            <p:ph type="body" idx="15" hasCustomPrompt="1"/>
          </p:nvPr>
        </p:nvSpPr>
        <p:spPr>
          <a:xfrm>
            <a:off x="540000" y="404350"/>
            <a:ext cx="1125514" cy="1125514"/>
          </a:xfrm>
          <a:solidFill>
            <a:srgbClr val="001639"/>
          </a:solidFill>
        </p:spPr>
        <p:txBody>
          <a:bodyPr anchor="ctr">
            <a:normAutofit/>
          </a:bodyPr>
          <a:lstStyle>
            <a:lvl1pPr marL="0" indent="0" algn="ctr">
              <a:lnSpc>
                <a:spcPct val="100000"/>
              </a:lnSpc>
              <a:buNone/>
              <a:defRPr sz="4300" b="1">
                <a:solidFill>
                  <a:schemeClr val="lt1"/>
                </a:solidFill>
                <a:latin typeface="+mj-lt"/>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nb-NO" dirty="0"/>
              <a:t>00.</a:t>
            </a:r>
          </a:p>
        </p:txBody>
      </p:sp>
      <p:sp>
        <p:nvSpPr>
          <p:cNvPr id="2" name="Plassholder for bunntekst 4">
            <a:extLst>
              <a:ext uri="{FF2B5EF4-FFF2-40B4-BE49-F238E27FC236}">
                <a16:creationId xmlns:a16="http://schemas.microsoft.com/office/drawing/2014/main" id="{17BAF07D-969B-D026-3699-1295FABDBF50}"/>
              </a:ext>
            </a:extLst>
          </p:cNvPr>
          <p:cNvSpPr txBox="1">
            <a:spLocks/>
          </p:cNvSpPr>
          <p:nvPr/>
        </p:nvSpPr>
        <p:spPr>
          <a:xfrm>
            <a:off x="1609575" y="4797352"/>
            <a:ext cx="1702036" cy="184666"/>
          </a:xfrm>
          <a:prstGeom prst="rect">
            <a:avLst/>
          </a:prstGeom>
        </p:spPr>
        <p:txBody>
          <a:bodyPr vert="horz" lIns="91440" tIns="45720" rIns="91440" bIns="45720" rtlCol="0" anchor="ctr"/>
          <a:lstStyle>
            <a:defPPr>
              <a:defRPr lang="nb-NO"/>
            </a:defPPr>
            <a:lvl1pPr marL="0" algn="l" defTabSz="685800" rtl="0" eaLnBrk="1" latinLnBrk="0" hangingPunct="1">
              <a:defRPr sz="600" kern="1200">
                <a:solidFill>
                  <a:srgbClr val="999999"/>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r>
              <a:rPr lang="en-US"/>
              <a:t>See Statement of Proprietary information</a:t>
            </a:r>
            <a:endParaRPr lang="nb-NO"/>
          </a:p>
        </p:txBody>
      </p:sp>
      <p:sp>
        <p:nvSpPr>
          <p:cNvPr id="7" name="Plassholder for bunntekst 4">
            <a:extLst>
              <a:ext uri="{FF2B5EF4-FFF2-40B4-BE49-F238E27FC236}">
                <a16:creationId xmlns:a16="http://schemas.microsoft.com/office/drawing/2014/main" id="{1DE7C71F-83F0-C8DA-6761-8612B634064C}"/>
              </a:ext>
            </a:extLst>
          </p:cNvPr>
          <p:cNvSpPr txBox="1">
            <a:spLocks/>
          </p:cNvSpPr>
          <p:nvPr userDrawn="1"/>
        </p:nvSpPr>
        <p:spPr>
          <a:xfrm>
            <a:off x="1609575" y="4797352"/>
            <a:ext cx="1702036" cy="184666"/>
          </a:xfrm>
          <a:prstGeom prst="rect">
            <a:avLst/>
          </a:prstGeom>
        </p:spPr>
        <p:txBody>
          <a:bodyPr vert="horz" lIns="91440" tIns="45720" rIns="91440" bIns="45720" rtlCol="0" anchor="ctr"/>
          <a:lstStyle>
            <a:defPPr>
              <a:defRPr lang="nb-NO"/>
            </a:defPPr>
            <a:lvl1pPr marL="0" algn="l" defTabSz="685800" rtl="0" eaLnBrk="1" latinLnBrk="0" hangingPunct="1">
              <a:defRPr sz="600" kern="1200">
                <a:solidFill>
                  <a:srgbClr val="999999"/>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r>
              <a:rPr lang="en-US"/>
              <a:t>See Statement of Proprietary information</a:t>
            </a:r>
            <a:endParaRPr lang="nb-NO"/>
          </a:p>
        </p:txBody>
      </p:sp>
    </p:spTree>
    <p:extLst>
      <p:ext uri="{BB962C8B-B14F-4D97-AF65-F5344CB8AC3E}">
        <p14:creationId xmlns:p14="http://schemas.microsoft.com/office/powerpoint/2010/main" val="25414999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hapter slide Teal Neg">
    <p:spTree>
      <p:nvGrpSpPr>
        <p:cNvPr id="1" name=""/>
        <p:cNvGrpSpPr/>
        <p:nvPr/>
      </p:nvGrpSpPr>
      <p:grpSpPr>
        <a:xfrm>
          <a:off x="0" y="0"/>
          <a:ext cx="0" cy="0"/>
          <a:chOff x="0" y="0"/>
          <a:chExt cx="0" cy="0"/>
        </a:xfrm>
      </p:grpSpPr>
      <p:sp>
        <p:nvSpPr>
          <p:cNvPr id="15" name="Plassholder for bilde 14">
            <a:extLst>
              <a:ext uri="{FF2B5EF4-FFF2-40B4-BE49-F238E27FC236}">
                <a16:creationId xmlns:a16="http://schemas.microsoft.com/office/drawing/2014/main" id="{E0A74F4A-623F-9A40-E271-672454C1B81F}"/>
              </a:ext>
            </a:extLst>
          </p:cNvPr>
          <p:cNvSpPr>
            <a:spLocks noGrp="1"/>
          </p:cNvSpPr>
          <p:nvPr>
            <p:ph type="pic" sz="quarter" idx="13"/>
          </p:nvPr>
        </p:nvSpPr>
        <p:spPr>
          <a:xfrm>
            <a:off x="4571998" y="-2"/>
            <a:ext cx="4572001" cy="5143500"/>
          </a:xfrm>
          <a:prstGeom prst="rect">
            <a:avLst/>
          </a:prstGeom>
          <a:solidFill>
            <a:srgbClr val="BFBFBF"/>
          </a:solidFill>
        </p:spPr>
        <p:txBody>
          <a:bodyPr tIns="585211"/>
          <a:lstStyle>
            <a:lvl1pPr marL="171450" indent="-171450" algn="ctr" defTabSz="685800" rtl="0" eaLnBrk="1" latinLnBrk="0" hangingPunct="1">
              <a:lnSpc>
                <a:spcPct val="110000"/>
              </a:lnSpc>
              <a:spcBef>
                <a:spcPts val="0"/>
              </a:spcBef>
              <a:buFont typeface="Arial" panose="020B0604020202020204" pitchFamily="34" charset="0"/>
              <a:buNone/>
              <a:defRPr sz="1200"/>
            </a:lvl1pPr>
          </a:lstStyle>
          <a:p>
            <a:r>
              <a:rPr lang="en-US"/>
              <a:t>Click icon to add picture</a:t>
            </a:r>
            <a:endParaRPr lang="nb-NO"/>
          </a:p>
        </p:txBody>
      </p:sp>
      <p:sp>
        <p:nvSpPr>
          <p:cNvPr id="9" name="Rectangle 7">
            <a:extLst>
              <a:ext uri="{FF2B5EF4-FFF2-40B4-BE49-F238E27FC236}">
                <a16:creationId xmlns:a16="http://schemas.microsoft.com/office/drawing/2014/main" id="{4C732CA1-615D-4CF7-9B62-7BD5D27343B0}"/>
              </a:ext>
            </a:extLst>
          </p:cNvPr>
          <p:cNvSpPr/>
          <p:nvPr/>
        </p:nvSpPr>
        <p:spPr>
          <a:xfrm rot="5400000">
            <a:off x="750065" y="1321566"/>
            <a:ext cx="3611868" cy="4032000"/>
          </a:xfrm>
          <a:prstGeom prst="rect">
            <a:avLst/>
          </a:prstGeom>
          <a:solidFill>
            <a:srgbClr val="F8F2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6" name="Plassholder for lysbildenummer 5">
            <a:extLst>
              <a:ext uri="{FF2B5EF4-FFF2-40B4-BE49-F238E27FC236}">
                <a16:creationId xmlns:a16="http://schemas.microsoft.com/office/drawing/2014/main" id="{E49B9440-DF30-CE7D-8BDF-7B6E524A6C24}"/>
              </a:ext>
            </a:extLst>
          </p:cNvPr>
          <p:cNvSpPr>
            <a:spLocks noGrp="1"/>
          </p:cNvSpPr>
          <p:nvPr>
            <p:ph type="sldNum" sz="quarter" idx="12"/>
          </p:nvPr>
        </p:nvSpPr>
        <p:spPr/>
        <p:txBody>
          <a:bodyPr/>
          <a:lstStyle>
            <a:lvl1pPr>
              <a:defRPr>
                <a:solidFill>
                  <a:schemeClr val="lt1"/>
                </a:solidFill>
              </a:defRPr>
            </a:lvl1pPr>
          </a:lstStyle>
          <a:p>
            <a:fld id="{75567799-16DF-41EB-91D4-5F77DECB4B9E}" type="slidenum">
              <a:rPr lang="nb-NO" smtClean="0"/>
              <a:pPr/>
              <a:t>‹#›</a:t>
            </a:fld>
            <a:endParaRPr lang="nb-NO" dirty="0"/>
          </a:p>
        </p:txBody>
      </p:sp>
      <p:sp>
        <p:nvSpPr>
          <p:cNvPr id="16" name="Plassholder for tekst 15">
            <a:extLst>
              <a:ext uri="{FF2B5EF4-FFF2-40B4-BE49-F238E27FC236}">
                <a16:creationId xmlns:a16="http://schemas.microsoft.com/office/drawing/2014/main" id="{05E7D9D3-F28E-353C-D3B2-4032F5D8AFBA}"/>
              </a:ext>
            </a:extLst>
          </p:cNvPr>
          <p:cNvSpPr>
            <a:spLocks noGrp="1"/>
          </p:cNvSpPr>
          <p:nvPr>
            <p:ph type="body" sz="quarter" idx="14" hasCustomPrompt="1"/>
          </p:nvPr>
        </p:nvSpPr>
        <p:spPr>
          <a:xfrm>
            <a:off x="8033685" y="271102"/>
            <a:ext cx="788478" cy="790782"/>
          </a:xfrm>
          <a:prstGeom prst="rect">
            <a:avLst/>
          </a:prstGeom>
          <a:blipFill>
            <a:blip r:embed="rId2"/>
            <a:stretch>
              <a:fillRect/>
            </a:stretch>
          </a:blipFill>
        </p:spPr>
        <p:txBody>
          <a:bodyPr/>
          <a:lstStyle>
            <a:lvl1pPr>
              <a:defRPr sz="100">
                <a:solidFill>
                  <a:srgbClr val="000000"/>
                </a:solidFill>
              </a:defRPr>
            </a:lvl1pPr>
            <a:lvl2pPr>
              <a:defRPr sz="100">
                <a:solidFill>
                  <a:srgbClr val="000000"/>
                </a:solidFill>
              </a:defRPr>
            </a:lvl2pPr>
            <a:lvl3pPr>
              <a:defRPr sz="100">
                <a:solidFill>
                  <a:srgbClr val="000000"/>
                </a:solidFill>
              </a:defRPr>
            </a:lvl3pPr>
            <a:lvl4pPr>
              <a:defRPr sz="100">
                <a:solidFill>
                  <a:srgbClr val="000000"/>
                </a:solidFill>
              </a:defRPr>
            </a:lvl4pPr>
            <a:lvl5pPr>
              <a:defRPr sz="100">
                <a:solidFill>
                  <a:srgbClr val="000000"/>
                </a:solidFill>
              </a:defRPr>
            </a:lvl5pPr>
          </a:lstStyle>
          <a:p>
            <a:pPr lvl="0"/>
            <a:r>
              <a:rPr lang="nb-NO"/>
              <a:t> </a:t>
            </a:r>
          </a:p>
        </p:txBody>
      </p:sp>
      <p:sp>
        <p:nvSpPr>
          <p:cNvPr id="17" name="Tittel 1">
            <a:extLst>
              <a:ext uri="{FF2B5EF4-FFF2-40B4-BE49-F238E27FC236}">
                <a16:creationId xmlns:a16="http://schemas.microsoft.com/office/drawing/2014/main" id="{80C7AADC-A552-45CE-17D4-ECF5E06FED1C}"/>
              </a:ext>
            </a:extLst>
          </p:cNvPr>
          <p:cNvSpPr>
            <a:spLocks noGrp="1"/>
          </p:cNvSpPr>
          <p:nvPr>
            <p:ph type="title" hasCustomPrompt="1"/>
          </p:nvPr>
        </p:nvSpPr>
        <p:spPr>
          <a:xfrm>
            <a:off x="562755" y="1743209"/>
            <a:ext cx="2884266" cy="1415772"/>
          </a:xfrm>
        </p:spPr>
        <p:txBody>
          <a:bodyPr anchor="t">
            <a:normAutofit/>
          </a:bodyPr>
          <a:lstStyle>
            <a:lvl1pPr>
              <a:defRPr sz="4300">
                <a:solidFill>
                  <a:schemeClr val="accent2">
                    <a:lumMod val="50000"/>
                  </a:schemeClr>
                </a:solidFill>
              </a:defRPr>
            </a:lvl1pPr>
          </a:lstStyle>
          <a:p>
            <a:r>
              <a:rPr lang="nb-NO" dirty="0"/>
              <a:t>Chapter </a:t>
            </a:r>
            <a:r>
              <a:rPr lang="nb-NO" dirty="0" err="1"/>
              <a:t>title</a:t>
            </a:r>
            <a:endParaRPr lang="nb-NO" dirty="0"/>
          </a:p>
        </p:txBody>
      </p:sp>
      <p:sp>
        <p:nvSpPr>
          <p:cNvPr id="18" name="Plassholder for tekst 2">
            <a:extLst>
              <a:ext uri="{FF2B5EF4-FFF2-40B4-BE49-F238E27FC236}">
                <a16:creationId xmlns:a16="http://schemas.microsoft.com/office/drawing/2014/main" id="{3FCAAF28-DFA1-B224-FE4E-65389B0B527A}"/>
              </a:ext>
            </a:extLst>
          </p:cNvPr>
          <p:cNvSpPr>
            <a:spLocks noGrp="1"/>
          </p:cNvSpPr>
          <p:nvPr>
            <p:ph type="body" idx="1"/>
          </p:nvPr>
        </p:nvSpPr>
        <p:spPr>
          <a:xfrm>
            <a:off x="578077" y="3337566"/>
            <a:ext cx="3672647" cy="686022"/>
          </a:xfrm>
        </p:spPr>
        <p:txBody>
          <a:bodyPr>
            <a:normAutofit/>
          </a:bodyPr>
          <a:lstStyle>
            <a:lvl1pPr marL="0" indent="0">
              <a:buNone/>
              <a:defRPr sz="1200">
                <a:solidFill>
                  <a:schemeClr val="tx1">
                    <a:lumMod val="75000"/>
                    <a:lumOff val="2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20" name="Plassholder for tekst 2">
            <a:extLst>
              <a:ext uri="{FF2B5EF4-FFF2-40B4-BE49-F238E27FC236}">
                <a16:creationId xmlns:a16="http://schemas.microsoft.com/office/drawing/2014/main" id="{F59A4091-E143-A50A-FA90-77A4FB6BA937}"/>
              </a:ext>
            </a:extLst>
          </p:cNvPr>
          <p:cNvSpPr>
            <a:spLocks noGrp="1"/>
          </p:cNvSpPr>
          <p:nvPr>
            <p:ph type="body" idx="15" hasCustomPrompt="1"/>
          </p:nvPr>
        </p:nvSpPr>
        <p:spPr>
          <a:xfrm>
            <a:off x="540000" y="404350"/>
            <a:ext cx="1125514" cy="1125514"/>
          </a:xfrm>
          <a:solidFill>
            <a:srgbClr val="014A42"/>
          </a:solidFill>
        </p:spPr>
        <p:txBody>
          <a:bodyPr anchor="ctr">
            <a:normAutofit/>
          </a:bodyPr>
          <a:lstStyle>
            <a:lvl1pPr marL="0" indent="0" algn="ctr">
              <a:lnSpc>
                <a:spcPct val="100000"/>
              </a:lnSpc>
              <a:buNone/>
              <a:defRPr sz="4300" b="1">
                <a:solidFill>
                  <a:schemeClr val="lt1"/>
                </a:solidFill>
                <a:latin typeface="+mj-lt"/>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nb-NO" dirty="0"/>
              <a:t>00.</a:t>
            </a:r>
          </a:p>
        </p:txBody>
      </p:sp>
      <p:sp>
        <p:nvSpPr>
          <p:cNvPr id="2" name="Plassholder for bunntekst 4">
            <a:extLst>
              <a:ext uri="{FF2B5EF4-FFF2-40B4-BE49-F238E27FC236}">
                <a16:creationId xmlns:a16="http://schemas.microsoft.com/office/drawing/2014/main" id="{17BAF07D-969B-D026-3699-1295FABDBF50}"/>
              </a:ext>
            </a:extLst>
          </p:cNvPr>
          <p:cNvSpPr txBox="1">
            <a:spLocks/>
          </p:cNvSpPr>
          <p:nvPr/>
        </p:nvSpPr>
        <p:spPr>
          <a:xfrm>
            <a:off x="1609575" y="4797352"/>
            <a:ext cx="1702036" cy="184666"/>
          </a:xfrm>
          <a:prstGeom prst="rect">
            <a:avLst/>
          </a:prstGeom>
        </p:spPr>
        <p:txBody>
          <a:bodyPr vert="horz" lIns="91440" tIns="45720" rIns="91440" bIns="45720" rtlCol="0" anchor="ctr"/>
          <a:lstStyle>
            <a:defPPr>
              <a:defRPr lang="nb-NO"/>
            </a:defPPr>
            <a:lvl1pPr marL="0" algn="l" defTabSz="685800" rtl="0" eaLnBrk="1" latinLnBrk="0" hangingPunct="1">
              <a:defRPr sz="600" kern="1200">
                <a:solidFill>
                  <a:srgbClr val="999999"/>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r>
              <a:rPr lang="en-US"/>
              <a:t>See Statement of Proprietary information</a:t>
            </a:r>
            <a:endParaRPr lang="nb-NO"/>
          </a:p>
        </p:txBody>
      </p:sp>
      <p:sp>
        <p:nvSpPr>
          <p:cNvPr id="7" name="Plassholder for bunntekst 4">
            <a:extLst>
              <a:ext uri="{FF2B5EF4-FFF2-40B4-BE49-F238E27FC236}">
                <a16:creationId xmlns:a16="http://schemas.microsoft.com/office/drawing/2014/main" id="{1DE7C71F-83F0-C8DA-6761-8612B634064C}"/>
              </a:ext>
            </a:extLst>
          </p:cNvPr>
          <p:cNvSpPr txBox="1">
            <a:spLocks/>
          </p:cNvSpPr>
          <p:nvPr userDrawn="1"/>
        </p:nvSpPr>
        <p:spPr>
          <a:xfrm>
            <a:off x="1609575" y="4797352"/>
            <a:ext cx="1702036" cy="184666"/>
          </a:xfrm>
          <a:prstGeom prst="rect">
            <a:avLst/>
          </a:prstGeom>
        </p:spPr>
        <p:txBody>
          <a:bodyPr vert="horz" lIns="91440" tIns="45720" rIns="91440" bIns="45720" rtlCol="0" anchor="ctr"/>
          <a:lstStyle>
            <a:defPPr>
              <a:defRPr lang="nb-NO"/>
            </a:defPPr>
            <a:lvl1pPr marL="0" algn="l" defTabSz="685800" rtl="0" eaLnBrk="1" latinLnBrk="0" hangingPunct="1">
              <a:defRPr sz="600" kern="1200">
                <a:solidFill>
                  <a:srgbClr val="999999"/>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r>
              <a:rPr lang="en-US"/>
              <a:t>See Statement of Proprietary information</a:t>
            </a:r>
            <a:endParaRPr lang="nb-NO"/>
          </a:p>
        </p:txBody>
      </p:sp>
    </p:spTree>
    <p:extLst>
      <p:ext uri="{BB962C8B-B14F-4D97-AF65-F5344CB8AC3E}">
        <p14:creationId xmlns:p14="http://schemas.microsoft.com/office/powerpoint/2010/main" val="112316018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preserve="1" userDrawn="1">
  <p:cSld name="Chapter slide Blue neg">
    <p:spTree>
      <p:nvGrpSpPr>
        <p:cNvPr id="1" name=""/>
        <p:cNvGrpSpPr/>
        <p:nvPr/>
      </p:nvGrpSpPr>
      <p:grpSpPr>
        <a:xfrm>
          <a:off x="0" y="0"/>
          <a:ext cx="0" cy="0"/>
          <a:chOff x="0" y="0"/>
          <a:chExt cx="0" cy="0"/>
        </a:xfrm>
      </p:grpSpPr>
      <p:sp>
        <p:nvSpPr>
          <p:cNvPr id="15" name="Plassholder for bilde 14">
            <a:extLst>
              <a:ext uri="{FF2B5EF4-FFF2-40B4-BE49-F238E27FC236}">
                <a16:creationId xmlns:a16="http://schemas.microsoft.com/office/drawing/2014/main" id="{E0A74F4A-623F-9A40-E271-672454C1B81F}"/>
              </a:ext>
            </a:extLst>
          </p:cNvPr>
          <p:cNvSpPr>
            <a:spLocks noGrp="1"/>
          </p:cNvSpPr>
          <p:nvPr>
            <p:ph type="pic" sz="quarter" idx="13"/>
          </p:nvPr>
        </p:nvSpPr>
        <p:spPr>
          <a:xfrm>
            <a:off x="4571998" y="-2"/>
            <a:ext cx="4572001" cy="5143500"/>
          </a:xfrm>
          <a:prstGeom prst="rect">
            <a:avLst/>
          </a:prstGeom>
          <a:solidFill>
            <a:srgbClr val="BFBFBF"/>
          </a:solidFill>
        </p:spPr>
        <p:txBody>
          <a:bodyPr tIns="585211"/>
          <a:lstStyle>
            <a:lvl1pPr marL="171450" indent="-171450" algn="ctr" defTabSz="685800" rtl="0" eaLnBrk="1" latinLnBrk="0" hangingPunct="1">
              <a:lnSpc>
                <a:spcPct val="110000"/>
              </a:lnSpc>
              <a:spcBef>
                <a:spcPts val="0"/>
              </a:spcBef>
              <a:buFont typeface="Arial" panose="020B0604020202020204" pitchFamily="34" charset="0"/>
              <a:buNone/>
              <a:defRPr sz="1200"/>
            </a:lvl1pPr>
          </a:lstStyle>
          <a:p>
            <a:r>
              <a:rPr lang="en-US"/>
              <a:t>Click icon to add picture</a:t>
            </a:r>
            <a:endParaRPr lang="nb-NO"/>
          </a:p>
        </p:txBody>
      </p:sp>
      <p:sp>
        <p:nvSpPr>
          <p:cNvPr id="9" name="Rectangle 7">
            <a:extLst>
              <a:ext uri="{FF2B5EF4-FFF2-40B4-BE49-F238E27FC236}">
                <a16:creationId xmlns:a16="http://schemas.microsoft.com/office/drawing/2014/main" id="{4C732CA1-615D-4CF7-9B62-7BD5D27343B0}"/>
              </a:ext>
            </a:extLst>
          </p:cNvPr>
          <p:cNvSpPr/>
          <p:nvPr/>
        </p:nvSpPr>
        <p:spPr>
          <a:xfrm rot="5400000">
            <a:off x="750065" y="1321566"/>
            <a:ext cx="3611868" cy="4032000"/>
          </a:xfrm>
          <a:prstGeom prst="rect">
            <a:avLst/>
          </a:prstGeom>
          <a:solidFill>
            <a:srgbClr val="DAF2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4" name="Plassholder for dato 3">
            <a:extLst>
              <a:ext uri="{FF2B5EF4-FFF2-40B4-BE49-F238E27FC236}">
                <a16:creationId xmlns:a16="http://schemas.microsoft.com/office/drawing/2014/main" id="{45D94ABE-C9B1-7446-5386-6FC066D1E55B}"/>
              </a:ext>
            </a:extLst>
          </p:cNvPr>
          <p:cNvSpPr>
            <a:spLocks noGrp="1"/>
          </p:cNvSpPr>
          <p:nvPr>
            <p:ph type="dt" sz="half" idx="10"/>
          </p:nvPr>
        </p:nvSpPr>
        <p:spPr/>
        <p:txBody>
          <a:bodyPr/>
          <a:lstStyle/>
          <a:p>
            <a:fld id="{FEEF75D3-5389-4B66-AFC4-DEFF8E6AA7F1}" type="datetime1">
              <a:rPr lang="nb-NO" smtClean="0"/>
              <a:t>19.05.2026</a:t>
            </a:fld>
            <a:endParaRPr lang="nb-NO"/>
          </a:p>
        </p:txBody>
      </p:sp>
      <p:sp>
        <p:nvSpPr>
          <p:cNvPr id="6" name="Plassholder for lysbildenummer 5">
            <a:extLst>
              <a:ext uri="{FF2B5EF4-FFF2-40B4-BE49-F238E27FC236}">
                <a16:creationId xmlns:a16="http://schemas.microsoft.com/office/drawing/2014/main" id="{E49B9440-DF30-CE7D-8BDF-7B6E524A6C24}"/>
              </a:ext>
            </a:extLst>
          </p:cNvPr>
          <p:cNvSpPr>
            <a:spLocks noGrp="1"/>
          </p:cNvSpPr>
          <p:nvPr>
            <p:ph type="sldNum" sz="quarter" idx="12"/>
          </p:nvPr>
        </p:nvSpPr>
        <p:spPr/>
        <p:txBody>
          <a:bodyPr/>
          <a:lstStyle>
            <a:lvl1pPr>
              <a:defRPr>
                <a:solidFill>
                  <a:schemeClr val="lt1"/>
                </a:solidFill>
              </a:defRPr>
            </a:lvl1pPr>
          </a:lstStyle>
          <a:p>
            <a:fld id="{75567799-16DF-41EB-91D4-5F77DECB4B9E}" type="slidenum">
              <a:rPr lang="nb-NO" smtClean="0"/>
              <a:pPr/>
              <a:t>‹#›</a:t>
            </a:fld>
            <a:endParaRPr lang="nb-NO" dirty="0"/>
          </a:p>
        </p:txBody>
      </p:sp>
      <p:sp>
        <p:nvSpPr>
          <p:cNvPr id="17" name="Tittel 1">
            <a:extLst>
              <a:ext uri="{FF2B5EF4-FFF2-40B4-BE49-F238E27FC236}">
                <a16:creationId xmlns:a16="http://schemas.microsoft.com/office/drawing/2014/main" id="{80C7AADC-A552-45CE-17D4-ECF5E06FED1C}"/>
              </a:ext>
            </a:extLst>
          </p:cNvPr>
          <p:cNvSpPr>
            <a:spLocks noGrp="1"/>
          </p:cNvSpPr>
          <p:nvPr>
            <p:ph type="title" hasCustomPrompt="1"/>
          </p:nvPr>
        </p:nvSpPr>
        <p:spPr>
          <a:xfrm>
            <a:off x="562755" y="1743209"/>
            <a:ext cx="2884266" cy="1415772"/>
          </a:xfrm>
        </p:spPr>
        <p:txBody>
          <a:bodyPr anchor="t">
            <a:normAutofit/>
          </a:bodyPr>
          <a:lstStyle>
            <a:lvl1pPr>
              <a:defRPr sz="4300">
                <a:solidFill>
                  <a:srgbClr val="001639"/>
                </a:solidFill>
              </a:defRPr>
            </a:lvl1pPr>
          </a:lstStyle>
          <a:p>
            <a:r>
              <a:rPr lang="nb-NO" dirty="0"/>
              <a:t>Chapter </a:t>
            </a:r>
            <a:r>
              <a:rPr lang="nb-NO" dirty="0" err="1"/>
              <a:t>title</a:t>
            </a:r>
            <a:endParaRPr lang="nb-NO" dirty="0"/>
          </a:p>
        </p:txBody>
      </p:sp>
      <p:sp>
        <p:nvSpPr>
          <p:cNvPr id="18" name="Plassholder for tekst 2">
            <a:extLst>
              <a:ext uri="{FF2B5EF4-FFF2-40B4-BE49-F238E27FC236}">
                <a16:creationId xmlns:a16="http://schemas.microsoft.com/office/drawing/2014/main" id="{3FCAAF28-DFA1-B224-FE4E-65389B0B527A}"/>
              </a:ext>
            </a:extLst>
          </p:cNvPr>
          <p:cNvSpPr>
            <a:spLocks noGrp="1"/>
          </p:cNvSpPr>
          <p:nvPr>
            <p:ph type="body" idx="1"/>
          </p:nvPr>
        </p:nvSpPr>
        <p:spPr>
          <a:xfrm>
            <a:off x="578077" y="3337566"/>
            <a:ext cx="3672647" cy="686022"/>
          </a:xfrm>
        </p:spPr>
        <p:txBody>
          <a:bodyPr>
            <a:normAutofit/>
          </a:bodyPr>
          <a:lstStyle>
            <a:lvl1pPr marL="0" indent="0">
              <a:buNone/>
              <a:defRPr sz="1200">
                <a:solidFill>
                  <a:schemeClr val="tx1">
                    <a:lumMod val="75000"/>
                    <a:lumOff val="2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20" name="Plassholder for tekst 2">
            <a:extLst>
              <a:ext uri="{FF2B5EF4-FFF2-40B4-BE49-F238E27FC236}">
                <a16:creationId xmlns:a16="http://schemas.microsoft.com/office/drawing/2014/main" id="{F59A4091-E143-A50A-FA90-77A4FB6BA937}"/>
              </a:ext>
            </a:extLst>
          </p:cNvPr>
          <p:cNvSpPr>
            <a:spLocks noGrp="1"/>
          </p:cNvSpPr>
          <p:nvPr>
            <p:ph type="body" idx="15" hasCustomPrompt="1"/>
          </p:nvPr>
        </p:nvSpPr>
        <p:spPr>
          <a:xfrm>
            <a:off x="540000" y="404350"/>
            <a:ext cx="1125514" cy="1125514"/>
          </a:xfrm>
          <a:solidFill>
            <a:srgbClr val="001639"/>
          </a:solidFill>
        </p:spPr>
        <p:txBody>
          <a:bodyPr anchor="ctr">
            <a:normAutofit/>
          </a:bodyPr>
          <a:lstStyle>
            <a:lvl1pPr marL="0" indent="0" algn="ctr">
              <a:lnSpc>
                <a:spcPct val="100000"/>
              </a:lnSpc>
              <a:buNone/>
              <a:defRPr sz="4300" b="1">
                <a:solidFill>
                  <a:schemeClr val="lt1"/>
                </a:solidFill>
                <a:latin typeface="+mj-lt"/>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nb-NO" dirty="0"/>
              <a:t>00.</a:t>
            </a:r>
          </a:p>
        </p:txBody>
      </p:sp>
      <p:sp>
        <p:nvSpPr>
          <p:cNvPr id="21" name="Plassholder for bunntekst 4">
            <a:extLst>
              <a:ext uri="{FF2B5EF4-FFF2-40B4-BE49-F238E27FC236}">
                <a16:creationId xmlns:a16="http://schemas.microsoft.com/office/drawing/2014/main" id="{BA9CE4B7-DBBB-A491-D323-450023B44A30}"/>
              </a:ext>
            </a:extLst>
          </p:cNvPr>
          <p:cNvSpPr>
            <a:spLocks noGrp="1"/>
          </p:cNvSpPr>
          <p:nvPr>
            <p:ph type="ftr" sz="quarter" idx="11"/>
          </p:nvPr>
        </p:nvSpPr>
        <p:spPr>
          <a:xfrm>
            <a:off x="-14648" y="-108383"/>
            <a:ext cx="0" cy="0"/>
          </a:xfrm>
        </p:spPr>
        <p:txBody>
          <a:bodyPr lIns="0" tIns="0" rIns="0" bIns="0"/>
          <a:lstStyle>
            <a:lvl1pPr>
              <a:defRPr sz="100"/>
            </a:lvl1pPr>
          </a:lstStyle>
          <a:p>
            <a:endParaRPr lang="nb-NO" dirty="0"/>
          </a:p>
        </p:txBody>
      </p:sp>
      <p:sp>
        <p:nvSpPr>
          <p:cNvPr id="2" name="Plassholder for bunntekst 4">
            <a:extLst>
              <a:ext uri="{FF2B5EF4-FFF2-40B4-BE49-F238E27FC236}">
                <a16:creationId xmlns:a16="http://schemas.microsoft.com/office/drawing/2014/main" id="{17BAF07D-969B-D026-3699-1295FABDBF50}"/>
              </a:ext>
            </a:extLst>
          </p:cNvPr>
          <p:cNvSpPr txBox="1">
            <a:spLocks/>
          </p:cNvSpPr>
          <p:nvPr/>
        </p:nvSpPr>
        <p:spPr>
          <a:xfrm>
            <a:off x="1609575" y="4797352"/>
            <a:ext cx="1702036" cy="184666"/>
          </a:xfrm>
          <a:prstGeom prst="rect">
            <a:avLst/>
          </a:prstGeom>
        </p:spPr>
        <p:txBody>
          <a:bodyPr vert="horz" lIns="91440" tIns="45720" rIns="91440" bIns="45720" rtlCol="0" anchor="ctr"/>
          <a:lstStyle>
            <a:defPPr>
              <a:defRPr lang="nb-NO"/>
            </a:defPPr>
            <a:lvl1pPr marL="0" algn="l" defTabSz="685800" rtl="0" eaLnBrk="1" latinLnBrk="0" hangingPunct="1">
              <a:defRPr sz="600" kern="1200">
                <a:solidFill>
                  <a:srgbClr val="999999"/>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r>
              <a:rPr lang="en-US"/>
              <a:t>See Statement of Proprietary information</a:t>
            </a:r>
            <a:endParaRPr lang="nb-NO"/>
          </a:p>
        </p:txBody>
      </p:sp>
      <p:sp>
        <p:nvSpPr>
          <p:cNvPr id="7" name="Plassholder for bunntekst 4">
            <a:extLst>
              <a:ext uri="{FF2B5EF4-FFF2-40B4-BE49-F238E27FC236}">
                <a16:creationId xmlns:a16="http://schemas.microsoft.com/office/drawing/2014/main" id="{1DE7C71F-83F0-C8DA-6761-8612B634064C}"/>
              </a:ext>
            </a:extLst>
          </p:cNvPr>
          <p:cNvSpPr txBox="1">
            <a:spLocks/>
          </p:cNvSpPr>
          <p:nvPr userDrawn="1"/>
        </p:nvSpPr>
        <p:spPr>
          <a:xfrm>
            <a:off x="1609575" y="4797352"/>
            <a:ext cx="1702036" cy="184666"/>
          </a:xfrm>
          <a:prstGeom prst="rect">
            <a:avLst/>
          </a:prstGeom>
        </p:spPr>
        <p:txBody>
          <a:bodyPr vert="horz" lIns="91440" tIns="45720" rIns="91440" bIns="45720" rtlCol="0" anchor="ctr"/>
          <a:lstStyle>
            <a:defPPr>
              <a:defRPr lang="nb-NO"/>
            </a:defPPr>
            <a:lvl1pPr marL="0" algn="l" defTabSz="685800" rtl="0" eaLnBrk="1" latinLnBrk="0" hangingPunct="1">
              <a:defRPr sz="600" kern="1200">
                <a:solidFill>
                  <a:srgbClr val="999999"/>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r>
              <a:rPr lang="en-US"/>
              <a:t>See Statement of Proprietary information</a:t>
            </a:r>
            <a:endParaRPr lang="nb-NO"/>
          </a:p>
        </p:txBody>
      </p:sp>
      <p:sp>
        <p:nvSpPr>
          <p:cNvPr id="3" name="Plassholder for tekst 15">
            <a:extLst>
              <a:ext uri="{FF2B5EF4-FFF2-40B4-BE49-F238E27FC236}">
                <a16:creationId xmlns:a16="http://schemas.microsoft.com/office/drawing/2014/main" id="{AFAE5B9F-FB8F-D0F2-0CB6-5BF54B492946}"/>
              </a:ext>
            </a:extLst>
          </p:cNvPr>
          <p:cNvSpPr>
            <a:spLocks noGrp="1"/>
          </p:cNvSpPr>
          <p:nvPr>
            <p:ph type="body" sz="quarter" idx="14" hasCustomPrompt="1"/>
          </p:nvPr>
        </p:nvSpPr>
        <p:spPr>
          <a:xfrm>
            <a:off x="8033685" y="271102"/>
            <a:ext cx="788478" cy="790782"/>
          </a:xfrm>
          <a:prstGeom prst="rect">
            <a:avLst/>
          </a:prstGeom>
          <a:blipFill>
            <a:blip r:embed="rId2"/>
            <a:stretch>
              <a:fillRect/>
            </a:stretch>
          </a:blipFill>
        </p:spPr>
        <p:txBody>
          <a:bodyPr/>
          <a:lstStyle>
            <a:lvl1pPr>
              <a:defRPr sz="100">
                <a:solidFill>
                  <a:srgbClr val="000000"/>
                </a:solidFill>
              </a:defRPr>
            </a:lvl1pPr>
            <a:lvl2pPr>
              <a:defRPr sz="100">
                <a:solidFill>
                  <a:srgbClr val="000000"/>
                </a:solidFill>
              </a:defRPr>
            </a:lvl2pPr>
            <a:lvl3pPr>
              <a:defRPr sz="100">
                <a:solidFill>
                  <a:srgbClr val="000000"/>
                </a:solidFill>
              </a:defRPr>
            </a:lvl3pPr>
            <a:lvl4pPr>
              <a:defRPr sz="100">
                <a:solidFill>
                  <a:srgbClr val="000000"/>
                </a:solidFill>
              </a:defRPr>
            </a:lvl4pPr>
            <a:lvl5pPr>
              <a:defRPr sz="100">
                <a:solidFill>
                  <a:srgbClr val="000000"/>
                </a:solidFill>
              </a:defRPr>
            </a:lvl5pPr>
          </a:lstStyle>
          <a:p>
            <a:pPr lvl="0"/>
            <a:r>
              <a:rPr lang="nb-NO"/>
              <a:t> </a:t>
            </a:r>
          </a:p>
        </p:txBody>
      </p:sp>
    </p:spTree>
    <p:extLst>
      <p:ext uri="{BB962C8B-B14F-4D97-AF65-F5344CB8AC3E}">
        <p14:creationId xmlns:p14="http://schemas.microsoft.com/office/powerpoint/2010/main" val="123496795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hapterslide #2">
    <p:spTree>
      <p:nvGrpSpPr>
        <p:cNvPr id="1" name=""/>
        <p:cNvGrpSpPr/>
        <p:nvPr/>
      </p:nvGrpSpPr>
      <p:grpSpPr>
        <a:xfrm>
          <a:off x="0" y="0"/>
          <a:ext cx="0" cy="0"/>
          <a:chOff x="0" y="0"/>
          <a:chExt cx="0" cy="0"/>
        </a:xfrm>
      </p:grpSpPr>
      <p:sp>
        <p:nvSpPr>
          <p:cNvPr id="15" name="Plassholder for bilde 14">
            <a:extLst>
              <a:ext uri="{FF2B5EF4-FFF2-40B4-BE49-F238E27FC236}">
                <a16:creationId xmlns:a16="http://schemas.microsoft.com/office/drawing/2014/main" id="{E0A74F4A-623F-9A40-E271-672454C1B81F}"/>
              </a:ext>
            </a:extLst>
          </p:cNvPr>
          <p:cNvSpPr>
            <a:spLocks noGrp="1"/>
          </p:cNvSpPr>
          <p:nvPr>
            <p:ph type="pic" sz="quarter" idx="13"/>
          </p:nvPr>
        </p:nvSpPr>
        <p:spPr>
          <a:xfrm>
            <a:off x="4571998" y="-2"/>
            <a:ext cx="4572001" cy="5143500"/>
          </a:xfrm>
          <a:prstGeom prst="rect">
            <a:avLst/>
          </a:prstGeom>
          <a:solidFill>
            <a:srgbClr val="BFBFBF"/>
          </a:solidFill>
        </p:spPr>
        <p:txBody>
          <a:bodyPr tIns="585211"/>
          <a:lstStyle>
            <a:lvl1pPr marL="171450" indent="-171450" algn="ctr" defTabSz="685800" rtl="0" eaLnBrk="1" latinLnBrk="0" hangingPunct="1">
              <a:lnSpc>
                <a:spcPct val="110000"/>
              </a:lnSpc>
              <a:spcBef>
                <a:spcPts val="0"/>
              </a:spcBef>
              <a:buFont typeface="Arial" panose="020B0604020202020204" pitchFamily="34" charset="0"/>
              <a:buNone/>
              <a:defRPr sz="1200"/>
            </a:lvl1pPr>
          </a:lstStyle>
          <a:p>
            <a:r>
              <a:rPr lang="en-US"/>
              <a:t>Click icon to add picture</a:t>
            </a:r>
            <a:endParaRPr lang="nb-NO"/>
          </a:p>
        </p:txBody>
      </p:sp>
      <p:pic>
        <p:nvPicPr>
          <p:cNvPr id="14" name="Picture 6">
            <a:extLst>
              <a:ext uri="{FF2B5EF4-FFF2-40B4-BE49-F238E27FC236}">
                <a16:creationId xmlns:a16="http://schemas.microsoft.com/office/drawing/2014/main" id="{C73F4850-F364-74DE-0E1F-58928DF93E6B}"/>
              </a:ext>
            </a:extLst>
          </p:cNvPr>
          <p:cNvPicPr>
            <a:picLocks noChangeAspect="1"/>
          </p:cNvPicPr>
          <p:nvPr/>
        </p:nvPicPr>
        <p:blipFill>
          <a:blip r:embed="rId2"/>
          <a:stretch>
            <a:fillRect/>
          </a:stretch>
        </p:blipFill>
        <p:spPr>
          <a:xfrm>
            <a:off x="425033" y="4814455"/>
            <a:ext cx="807039" cy="151649"/>
          </a:xfrm>
          <a:prstGeom prst="rect">
            <a:avLst/>
          </a:prstGeom>
        </p:spPr>
      </p:pic>
      <p:sp>
        <p:nvSpPr>
          <p:cNvPr id="6" name="Plassholder for lysbildenummer 5">
            <a:extLst>
              <a:ext uri="{FF2B5EF4-FFF2-40B4-BE49-F238E27FC236}">
                <a16:creationId xmlns:a16="http://schemas.microsoft.com/office/drawing/2014/main" id="{E49B9440-DF30-CE7D-8BDF-7B6E524A6C24}"/>
              </a:ext>
            </a:extLst>
          </p:cNvPr>
          <p:cNvSpPr>
            <a:spLocks noGrp="1"/>
          </p:cNvSpPr>
          <p:nvPr>
            <p:ph type="sldNum" sz="quarter" idx="12"/>
          </p:nvPr>
        </p:nvSpPr>
        <p:spPr/>
        <p:txBody>
          <a:bodyPr/>
          <a:lstStyle>
            <a:lvl1pPr>
              <a:defRPr>
                <a:solidFill>
                  <a:schemeClr val="lt1"/>
                </a:solidFill>
              </a:defRPr>
            </a:lvl1pPr>
          </a:lstStyle>
          <a:p>
            <a:fld id="{75567799-16DF-41EB-91D4-5F77DECB4B9E}" type="slidenum">
              <a:rPr lang="nb-NO" smtClean="0"/>
              <a:pPr/>
              <a:t>‹#›</a:t>
            </a:fld>
            <a:endParaRPr lang="nb-NO" dirty="0"/>
          </a:p>
        </p:txBody>
      </p:sp>
      <p:sp>
        <p:nvSpPr>
          <p:cNvPr id="18" name="Plassholder for tekst 2">
            <a:extLst>
              <a:ext uri="{FF2B5EF4-FFF2-40B4-BE49-F238E27FC236}">
                <a16:creationId xmlns:a16="http://schemas.microsoft.com/office/drawing/2014/main" id="{3FCAAF28-DFA1-B224-FE4E-65389B0B527A}"/>
              </a:ext>
            </a:extLst>
          </p:cNvPr>
          <p:cNvSpPr>
            <a:spLocks noGrp="1"/>
          </p:cNvSpPr>
          <p:nvPr>
            <p:ph type="body" idx="1"/>
          </p:nvPr>
        </p:nvSpPr>
        <p:spPr>
          <a:xfrm>
            <a:off x="338019" y="3071935"/>
            <a:ext cx="3908860" cy="685957"/>
          </a:xfrm>
        </p:spPr>
        <p:txBody>
          <a:bodyPr>
            <a:normAutofit/>
          </a:bodyPr>
          <a:lstStyle>
            <a:lvl1pPr marL="0" indent="0">
              <a:buNone/>
              <a:defRPr sz="1200">
                <a:solidFill>
                  <a:schemeClr val="tx1">
                    <a:lumMod val="75000"/>
                    <a:lumOff val="2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11" name="Tittel 9">
            <a:extLst>
              <a:ext uri="{FF2B5EF4-FFF2-40B4-BE49-F238E27FC236}">
                <a16:creationId xmlns:a16="http://schemas.microsoft.com/office/drawing/2014/main" id="{CCCB46F9-4637-639A-50A2-BAB0078B130F}"/>
              </a:ext>
            </a:extLst>
          </p:cNvPr>
          <p:cNvSpPr>
            <a:spLocks noGrp="1"/>
          </p:cNvSpPr>
          <p:nvPr>
            <p:ph type="title"/>
          </p:nvPr>
        </p:nvSpPr>
        <p:spPr>
          <a:xfrm>
            <a:off x="338020" y="1170650"/>
            <a:ext cx="3694493" cy="1077218"/>
          </a:xfrm>
        </p:spPr>
        <p:txBody>
          <a:bodyPr>
            <a:noAutofit/>
          </a:bodyPr>
          <a:lstStyle>
            <a:lvl1pPr>
              <a:defRPr sz="3200"/>
            </a:lvl1pPr>
          </a:lstStyle>
          <a:p>
            <a:r>
              <a:rPr lang="en-US"/>
              <a:t>Click to edit Master title style</a:t>
            </a:r>
            <a:endParaRPr lang="nb-NO"/>
          </a:p>
        </p:txBody>
      </p:sp>
      <p:sp>
        <p:nvSpPr>
          <p:cNvPr id="19" name="Undertittel 11">
            <a:extLst>
              <a:ext uri="{FF2B5EF4-FFF2-40B4-BE49-F238E27FC236}">
                <a16:creationId xmlns:a16="http://schemas.microsoft.com/office/drawing/2014/main" id="{97F20145-2471-1D3D-8895-7F4EA5552120}"/>
              </a:ext>
            </a:extLst>
          </p:cNvPr>
          <p:cNvSpPr>
            <a:spLocks noGrp="1"/>
          </p:cNvSpPr>
          <p:nvPr>
            <p:ph type="subTitle" sz="quarter" idx="15"/>
          </p:nvPr>
        </p:nvSpPr>
        <p:spPr>
          <a:xfrm>
            <a:off x="338020" y="832097"/>
            <a:ext cx="2884266" cy="338554"/>
          </a:xfrm>
          <a:prstGeom prst="rect">
            <a:avLst/>
          </a:prstGeom>
        </p:spPr>
        <p:txBody>
          <a:bodyPr lIns="91440" tIns="45720" rIns="91440" bIns="45720" anchor="b"/>
          <a:lstStyle>
            <a:lvl1pPr marL="0" indent="0" algn="l">
              <a:buNone/>
              <a:defRPr sz="1600"/>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endParaRPr lang="nb-NO" dirty="0"/>
          </a:p>
        </p:txBody>
      </p:sp>
      <p:sp>
        <p:nvSpPr>
          <p:cNvPr id="21" name="Plassholder for bunntekst 4">
            <a:extLst>
              <a:ext uri="{FF2B5EF4-FFF2-40B4-BE49-F238E27FC236}">
                <a16:creationId xmlns:a16="http://schemas.microsoft.com/office/drawing/2014/main" id="{C1A8E2E6-368C-6292-7F0A-9A1945FEA84F}"/>
              </a:ext>
            </a:extLst>
          </p:cNvPr>
          <p:cNvSpPr>
            <a:spLocks noGrp="1"/>
          </p:cNvSpPr>
          <p:nvPr>
            <p:ph type="ftr" sz="quarter" idx="11"/>
          </p:nvPr>
        </p:nvSpPr>
        <p:spPr>
          <a:xfrm>
            <a:off x="1609575" y="4797352"/>
            <a:ext cx="1702036" cy="184666"/>
          </a:xfrm>
        </p:spPr>
        <p:txBody>
          <a:bodyPr/>
          <a:lstStyle/>
          <a:p>
            <a:r>
              <a:rPr lang="en-US"/>
              <a:t>See Statement of Proprietary information</a:t>
            </a:r>
            <a:endParaRPr lang="nb-NO"/>
          </a:p>
        </p:txBody>
      </p:sp>
    </p:spTree>
    <p:extLst>
      <p:ext uri="{BB962C8B-B14F-4D97-AF65-F5344CB8AC3E}">
        <p14:creationId xmlns:p14="http://schemas.microsoft.com/office/powerpoint/2010/main" val="383654997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preserve="1" userDrawn="1">
  <p:cSld name="Chapter slide #3">
    <p:bg>
      <p:bgPr>
        <a:solidFill>
          <a:srgbClr val="014A42"/>
        </a:solidFill>
        <a:effectLst/>
      </p:bgPr>
    </p:bg>
    <p:spTree>
      <p:nvGrpSpPr>
        <p:cNvPr id="1" name=""/>
        <p:cNvGrpSpPr/>
        <p:nvPr/>
      </p:nvGrpSpPr>
      <p:grpSpPr>
        <a:xfrm>
          <a:off x="0" y="0"/>
          <a:ext cx="0" cy="0"/>
          <a:chOff x="0" y="0"/>
          <a:chExt cx="0" cy="0"/>
        </a:xfrm>
      </p:grpSpPr>
      <p:sp>
        <p:nvSpPr>
          <p:cNvPr id="15" name="Plassholder for bilde 14">
            <a:extLst>
              <a:ext uri="{FF2B5EF4-FFF2-40B4-BE49-F238E27FC236}">
                <a16:creationId xmlns:a16="http://schemas.microsoft.com/office/drawing/2014/main" id="{E0A74F4A-623F-9A40-E271-672454C1B81F}"/>
              </a:ext>
            </a:extLst>
          </p:cNvPr>
          <p:cNvSpPr>
            <a:spLocks noGrp="1"/>
          </p:cNvSpPr>
          <p:nvPr>
            <p:ph type="pic" sz="quarter" idx="13"/>
          </p:nvPr>
        </p:nvSpPr>
        <p:spPr>
          <a:xfrm>
            <a:off x="4571998" y="-2"/>
            <a:ext cx="4572001" cy="5143500"/>
          </a:xfrm>
          <a:prstGeom prst="rect">
            <a:avLst/>
          </a:prstGeom>
          <a:solidFill>
            <a:srgbClr val="BFBFBF"/>
          </a:solidFill>
        </p:spPr>
        <p:txBody>
          <a:bodyPr tIns="585211"/>
          <a:lstStyle>
            <a:lvl1pPr marL="171450" indent="-171450" algn="ctr" defTabSz="685800" rtl="0" eaLnBrk="1" latinLnBrk="0" hangingPunct="1">
              <a:lnSpc>
                <a:spcPct val="110000"/>
              </a:lnSpc>
              <a:spcBef>
                <a:spcPts val="0"/>
              </a:spcBef>
              <a:buFont typeface="Arial" panose="020B0604020202020204" pitchFamily="34" charset="0"/>
              <a:buNone/>
              <a:defRPr sz="1200"/>
            </a:lvl1pPr>
          </a:lstStyle>
          <a:p>
            <a:r>
              <a:rPr lang="en-US"/>
              <a:t>Click icon to add picture</a:t>
            </a:r>
            <a:endParaRPr lang="nb-NO"/>
          </a:p>
        </p:txBody>
      </p:sp>
      <p:sp>
        <p:nvSpPr>
          <p:cNvPr id="6" name="Plassholder for lysbildenummer 5">
            <a:extLst>
              <a:ext uri="{FF2B5EF4-FFF2-40B4-BE49-F238E27FC236}">
                <a16:creationId xmlns:a16="http://schemas.microsoft.com/office/drawing/2014/main" id="{E49B9440-DF30-CE7D-8BDF-7B6E524A6C24}"/>
              </a:ext>
            </a:extLst>
          </p:cNvPr>
          <p:cNvSpPr>
            <a:spLocks noGrp="1"/>
          </p:cNvSpPr>
          <p:nvPr>
            <p:ph type="sldNum" sz="quarter" idx="12"/>
          </p:nvPr>
        </p:nvSpPr>
        <p:spPr/>
        <p:txBody>
          <a:bodyPr/>
          <a:lstStyle>
            <a:lvl1pPr>
              <a:defRPr>
                <a:solidFill>
                  <a:schemeClr val="lt1"/>
                </a:solidFill>
              </a:defRPr>
            </a:lvl1pPr>
          </a:lstStyle>
          <a:p>
            <a:fld id="{75567799-16DF-41EB-91D4-5F77DECB4B9E}" type="slidenum">
              <a:rPr lang="nb-NO" smtClean="0"/>
              <a:pPr/>
              <a:t>‹#›</a:t>
            </a:fld>
            <a:endParaRPr lang="nb-NO" dirty="0"/>
          </a:p>
        </p:txBody>
      </p:sp>
      <p:sp>
        <p:nvSpPr>
          <p:cNvPr id="18" name="Plassholder for tekst 2">
            <a:extLst>
              <a:ext uri="{FF2B5EF4-FFF2-40B4-BE49-F238E27FC236}">
                <a16:creationId xmlns:a16="http://schemas.microsoft.com/office/drawing/2014/main" id="{3FCAAF28-DFA1-B224-FE4E-65389B0B527A}"/>
              </a:ext>
            </a:extLst>
          </p:cNvPr>
          <p:cNvSpPr>
            <a:spLocks noGrp="1"/>
          </p:cNvSpPr>
          <p:nvPr>
            <p:ph type="body" idx="1"/>
          </p:nvPr>
        </p:nvSpPr>
        <p:spPr>
          <a:xfrm>
            <a:off x="338019" y="3071935"/>
            <a:ext cx="3908860" cy="685957"/>
          </a:xfrm>
        </p:spPr>
        <p:txBody>
          <a:bodyPr>
            <a:normAutofit/>
          </a:bodyPr>
          <a:lstStyle>
            <a:lvl1pPr marL="0" indent="0">
              <a:buNone/>
              <a:defRPr sz="1200">
                <a:solidFill>
                  <a:srgbClr val="BCFFF3"/>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11" name="Tittel 9">
            <a:extLst>
              <a:ext uri="{FF2B5EF4-FFF2-40B4-BE49-F238E27FC236}">
                <a16:creationId xmlns:a16="http://schemas.microsoft.com/office/drawing/2014/main" id="{CCCB46F9-4637-639A-50A2-BAB0078B130F}"/>
              </a:ext>
            </a:extLst>
          </p:cNvPr>
          <p:cNvSpPr>
            <a:spLocks noGrp="1"/>
          </p:cNvSpPr>
          <p:nvPr>
            <p:ph type="title"/>
          </p:nvPr>
        </p:nvSpPr>
        <p:spPr>
          <a:xfrm>
            <a:off x="338020" y="1170650"/>
            <a:ext cx="3694493" cy="1077218"/>
          </a:xfrm>
        </p:spPr>
        <p:txBody>
          <a:bodyPr>
            <a:noAutofit/>
          </a:bodyPr>
          <a:lstStyle>
            <a:lvl1pPr>
              <a:defRPr sz="3200">
                <a:solidFill>
                  <a:schemeClr val="lt1"/>
                </a:solidFill>
              </a:defRPr>
            </a:lvl1pPr>
          </a:lstStyle>
          <a:p>
            <a:r>
              <a:rPr lang="en-US"/>
              <a:t>Click to edit Master title style</a:t>
            </a:r>
            <a:endParaRPr lang="nb-NO" dirty="0"/>
          </a:p>
        </p:txBody>
      </p:sp>
      <p:sp>
        <p:nvSpPr>
          <p:cNvPr id="19" name="Undertittel 11">
            <a:extLst>
              <a:ext uri="{FF2B5EF4-FFF2-40B4-BE49-F238E27FC236}">
                <a16:creationId xmlns:a16="http://schemas.microsoft.com/office/drawing/2014/main" id="{97F20145-2471-1D3D-8895-7F4EA5552120}"/>
              </a:ext>
            </a:extLst>
          </p:cNvPr>
          <p:cNvSpPr>
            <a:spLocks noGrp="1"/>
          </p:cNvSpPr>
          <p:nvPr>
            <p:ph type="subTitle" sz="quarter" idx="15"/>
          </p:nvPr>
        </p:nvSpPr>
        <p:spPr>
          <a:xfrm>
            <a:off x="338020" y="832097"/>
            <a:ext cx="2884266" cy="338554"/>
          </a:xfrm>
          <a:prstGeom prst="rect">
            <a:avLst/>
          </a:prstGeom>
        </p:spPr>
        <p:txBody>
          <a:bodyPr lIns="91440" tIns="45720" rIns="91440" bIns="45720" anchor="b"/>
          <a:lstStyle>
            <a:lvl1pPr marL="0" indent="0" algn="l">
              <a:buNone/>
              <a:defRPr sz="1600">
                <a:solidFill>
                  <a:srgbClr val="BCFFF3"/>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endParaRPr lang="nb-NO" dirty="0"/>
          </a:p>
        </p:txBody>
      </p:sp>
      <p:pic>
        <p:nvPicPr>
          <p:cNvPr id="7" name="Picture 5">
            <a:extLst>
              <a:ext uri="{FF2B5EF4-FFF2-40B4-BE49-F238E27FC236}">
                <a16:creationId xmlns:a16="http://schemas.microsoft.com/office/drawing/2014/main" id="{6CD2DC6D-5072-D8E9-9724-39F17336E7D2}"/>
              </a:ext>
            </a:extLst>
          </p:cNvPr>
          <p:cNvPicPr>
            <a:picLocks noChangeAspect="1"/>
          </p:cNvPicPr>
          <p:nvPr/>
        </p:nvPicPr>
        <p:blipFill>
          <a:blip r:embed="rId2"/>
          <a:stretch>
            <a:fillRect/>
          </a:stretch>
        </p:blipFill>
        <p:spPr>
          <a:xfrm>
            <a:off x="425032" y="4821088"/>
            <a:ext cx="824400" cy="154911"/>
          </a:xfrm>
          <a:prstGeom prst="rect">
            <a:avLst/>
          </a:prstGeom>
        </p:spPr>
      </p:pic>
      <p:sp>
        <p:nvSpPr>
          <p:cNvPr id="9" name="Plassholder for bunntekst 4">
            <a:extLst>
              <a:ext uri="{FF2B5EF4-FFF2-40B4-BE49-F238E27FC236}">
                <a16:creationId xmlns:a16="http://schemas.microsoft.com/office/drawing/2014/main" id="{23BA158D-E6CD-24F7-65FC-F9F6FA552094}"/>
              </a:ext>
            </a:extLst>
          </p:cNvPr>
          <p:cNvSpPr>
            <a:spLocks noGrp="1"/>
          </p:cNvSpPr>
          <p:nvPr>
            <p:ph type="ftr" sz="quarter" idx="11"/>
          </p:nvPr>
        </p:nvSpPr>
        <p:spPr>
          <a:xfrm>
            <a:off x="1609575" y="4797352"/>
            <a:ext cx="1702036" cy="184666"/>
          </a:xfrm>
        </p:spPr>
        <p:txBody>
          <a:bodyPr/>
          <a:lstStyle>
            <a:lvl1pPr>
              <a:defRPr>
                <a:solidFill>
                  <a:schemeClr val="bg1">
                    <a:lumMod val="75000"/>
                  </a:schemeClr>
                </a:solidFill>
              </a:defRPr>
            </a:lvl1pPr>
          </a:lstStyle>
          <a:p>
            <a:r>
              <a:rPr lang="en-US"/>
              <a:t>See Statement of Proprietary information</a:t>
            </a:r>
            <a:endParaRPr lang="nb-NO"/>
          </a:p>
        </p:txBody>
      </p:sp>
    </p:spTree>
    <p:extLst>
      <p:ext uri="{BB962C8B-B14F-4D97-AF65-F5344CB8AC3E}">
        <p14:creationId xmlns:p14="http://schemas.microsoft.com/office/powerpoint/2010/main" val="196986545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1_Chapter slide #3">
    <p:bg>
      <p:bgPr>
        <a:solidFill>
          <a:srgbClr val="001639"/>
        </a:solidFill>
        <a:effectLst/>
      </p:bgPr>
    </p:bg>
    <p:spTree>
      <p:nvGrpSpPr>
        <p:cNvPr id="1" name=""/>
        <p:cNvGrpSpPr/>
        <p:nvPr/>
      </p:nvGrpSpPr>
      <p:grpSpPr>
        <a:xfrm>
          <a:off x="0" y="0"/>
          <a:ext cx="0" cy="0"/>
          <a:chOff x="0" y="0"/>
          <a:chExt cx="0" cy="0"/>
        </a:xfrm>
      </p:grpSpPr>
      <p:sp>
        <p:nvSpPr>
          <p:cNvPr id="15" name="Plassholder for bilde 14">
            <a:extLst>
              <a:ext uri="{FF2B5EF4-FFF2-40B4-BE49-F238E27FC236}">
                <a16:creationId xmlns:a16="http://schemas.microsoft.com/office/drawing/2014/main" id="{E0A74F4A-623F-9A40-E271-672454C1B81F}"/>
              </a:ext>
            </a:extLst>
          </p:cNvPr>
          <p:cNvSpPr>
            <a:spLocks noGrp="1"/>
          </p:cNvSpPr>
          <p:nvPr>
            <p:ph type="pic" sz="quarter" idx="13"/>
          </p:nvPr>
        </p:nvSpPr>
        <p:spPr>
          <a:xfrm>
            <a:off x="4571998" y="-2"/>
            <a:ext cx="4572001" cy="5143500"/>
          </a:xfrm>
          <a:prstGeom prst="rect">
            <a:avLst/>
          </a:prstGeom>
          <a:solidFill>
            <a:srgbClr val="BFBFBF"/>
          </a:solidFill>
        </p:spPr>
        <p:txBody>
          <a:bodyPr tIns="585211"/>
          <a:lstStyle>
            <a:lvl1pPr marL="171450" indent="-171450" algn="ctr" defTabSz="685800" rtl="0" eaLnBrk="1" latinLnBrk="0" hangingPunct="1">
              <a:lnSpc>
                <a:spcPct val="110000"/>
              </a:lnSpc>
              <a:spcBef>
                <a:spcPts val="0"/>
              </a:spcBef>
              <a:buFont typeface="Arial" panose="020B0604020202020204" pitchFamily="34" charset="0"/>
              <a:buNone/>
              <a:defRPr sz="1200"/>
            </a:lvl1pPr>
          </a:lstStyle>
          <a:p>
            <a:r>
              <a:rPr lang="en-US"/>
              <a:t>Click icon to add picture</a:t>
            </a:r>
            <a:endParaRPr lang="nb-NO"/>
          </a:p>
        </p:txBody>
      </p:sp>
      <p:sp>
        <p:nvSpPr>
          <p:cNvPr id="6" name="Plassholder for lysbildenummer 5">
            <a:extLst>
              <a:ext uri="{FF2B5EF4-FFF2-40B4-BE49-F238E27FC236}">
                <a16:creationId xmlns:a16="http://schemas.microsoft.com/office/drawing/2014/main" id="{E49B9440-DF30-CE7D-8BDF-7B6E524A6C24}"/>
              </a:ext>
            </a:extLst>
          </p:cNvPr>
          <p:cNvSpPr>
            <a:spLocks noGrp="1"/>
          </p:cNvSpPr>
          <p:nvPr>
            <p:ph type="sldNum" sz="quarter" idx="12"/>
          </p:nvPr>
        </p:nvSpPr>
        <p:spPr/>
        <p:txBody>
          <a:bodyPr/>
          <a:lstStyle>
            <a:lvl1pPr>
              <a:defRPr>
                <a:solidFill>
                  <a:schemeClr val="lt1"/>
                </a:solidFill>
              </a:defRPr>
            </a:lvl1pPr>
          </a:lstStyle>
          <a:p>
            <a:fld id="{75567799-16DF-41EB-91D4-5F77DECB4B9E}" type="slidenum">
              <a:rPr lang="nb-NO" smtClean="0"/>
              <a:pPr/>
              <a:t>‹#›</a:t>
            </a:fld>
            <a:endParaRPr lang="nb-NO" dirty="0"/>
          </a:p>
        </p:txBody>
      </p:sp>
      <p:sp>
        <p:nvSpPr>
          <p:cNvPr id="18" name="Plassholder for tekst 2">
            <a:extLst>
              <a:ext uri="{FF2B5EF4-FFF2-40B4-BE49-F238E27FC236}">
                <a16:creationId xmlns:a16="http://schemas.microsoft.com/office/drawing/2014/main" id="{3FCAAF28-DFA1-B224-FE4E-65389B0B527A}"/>
              </a:ext>
            </a:extLst>
          </p:cNvPr>
          <p:cNvSpPr>
            <a:spLocks noGrp="1"/>
          </p:cNvSpPr>
          <p:nvPr>
            <p:ph type="body" idx="1"/>
          </p:nvPr>
        </p:nvSpPr>
        <p:spPr>
          <a:xfrm>
            <a:off x="338019" y="3071935"/>
            <a:ext cx="3908860" cy="685957"/>
          </a:xfrm>
        </p:spPr>
        <p:txBody>
          <a:bodyPr>
            <a:normAutofit/>
          </a:bodyPr>
          <a:lstStyle>
            <a:lvl1pPr marL="0" indent="0">
              <a:buNone/>
              <a:defRPr sz="1200">
                <a:solidFill>
                  <a:srgbClr val="DAF2FF"/>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11" name="Tittel 9">
            <a:extLst>
              <a:ext uri="{FF2B5EF4-FFF2-40B4-BE49-F238E27FC236}">
                <a16:creationId xmlns:a16="http://schemas.microsoft.com/office/drawing/2014/main" id="{CCCB46F9-4637-639A-50A2-BAB0078B130F}"/>
              </a:ext>
            </a:extLst>
          </p:cNvPr>
          <p:cNvSpPr>
            <a:spLocks noGrp="1"/>
          </p:cNvSpPr>
          <p:nvPr>
            <p:ph type="title"/>
          </p:nvPr>
        </p:nvSpPr>
        <p:spPr>
          <a:xfrm>
            <a:off x="338020" y="1170650"/>
            <a:ext cx="3694493" cy="1077218"/>
          </a:xfrm>
        </p:spPr>
        <p:txBody>
          <a:bodyPr>
            <a:noAutofit/>
          </a:bodyPr>
          <a:lstStyle>
            <a:lvl1pPr>
              <a:defRPr sz="3200">
                <a:solidFill>
                  <a:schemeClr val="lt1"/>
                </a:solidFill>
              </a:defRPr>
            </a:lvl1pPr>
          </a:lstStyle>
          <a:p>
            <a:r>
              <a:rPr lang="en-US"/>
              <a:t>Click to edit Master title style</a:t>
            </a:r>
            <a:endParaRPr lang="nb-NO" dirty="0"/>
          </a:p>
        </p:txBody>
      </p:sp>
      <p:sp>
        <p:nvSpPr>
          <p:cNvPr id="19" name="Undertittel 11">
            <a:extLst>
              <a:ext uri="{FF2B5EF4-FFF2-40B4-BE49-F238E27FC236}">
                <a16:creationId xmlns:a16="http://schemas.microsoft.com/office/drawing/2014/main" id="{97F20145-2471-1D3D-8895-7F4EA5552120}"/>
              </a:ext>
            </a:extLst>
          </p:cNvPr>
          <p:cNvSpPr>
            <a:spLocks noGrp="1"/>
          </p:cNvSpPr>
          <p:nvPr>
            <p:ph type="subTitle" sz="quarter" idx="15"/>
          </p:nvPr>
        </p:nvSpPr>
        <p:spPr>
          <a:xfrm>
            <a:off x="338020" y="832097"/>
            <a:ext cx="2884266" cy="338554"/>
          </a:xfrm>
          <a:prstGeom prst="rect">
            <a:avLst/>
          </a:prstGeom>
        </p:spPr>
        <p:txBody>
          <a:bodyPr lIns="91440" tIns="45720" rIns="91440" bIns="45720" anchor="b"/>
          <a:lstStyle>
            <a:lvl1pPr marL="0" indent="0" algn="l">
              <a:buNone/>
              <a:defRPr sz="1600">
                <a:solidFill>
                  <a:srgbClr val="DAF2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endParaRPr lang="nb-NO" dirty="0"/>
          </a:p>
        </p:txBody>
      </p:sp>
      <p:pic>
        <p:nvPicPr>
          <p:cNvPr id="7" name="Picture 5">
            <a:extLst>
              <a:ext uri="{FF2B5EF4-FFF2-40B4-BE49-F238E27FC236}">
                <a16:creationId xmlns:a16="http://schemas.microsoft.com/office/drawing/2014/main" id="{6CD2DC6D-5072-D8E9-9724-39F17336E7D2}"/>
              </a:ext>
            </a:extLst>
          </p:cNvPr>
          <p:cNvPicPr>
            <a:picLocks noChangeAspect="1"/>
          </p:cNvPicPr>
          <p:nvPr/>
        </p:nvPicPr>
        <p:blipFill>
          <a:blip r:embed="rId2"/>
          <a:stretch>
            <a:fillRect/>
          </a:stretch>
        </p:blipFill>
        <p:spPr>
          <a:xfrm>
            <a:off x="425032" y="4821088"/>
            <a:ext cx="824400" cy="154911"/>
          </a:xfrm>
          <a:prstGeom prst="rect">
            <a:avLst/>
          </a:prstGeom>
        </p:spPr>
      </p:pic>
      <p:sp>
        <p:nvSpPr>
          <p:cNvPr id="9" name="Plassholder for bunntekst 4">
            <a:extLst>
              <a:ext uri="{FF2B5EF4-FFF2-40B4-BE49-F238E27FC236}">
                <a16:creationId xmlns:a16="http://schemas.microsoft.com/office/drawing/2014/main" id="{23BA158D-E6CD-24F7-65FC-F9F6FA552094}"/>
              </a:ext>
            </a:extLst>
          </p:cNvPr>
          <p:cNvSpPr>
            <a:spLocks noGrp="1"/>
          </p:cNvSpPr>
          <p:nvPr>
            <p:ph type="ftr" sz="quarter" idx="11"/>
          </p:nvPr>
        </p:nvSpPr>
        <p:spPr>
          <a:xfrm>
            <a:off x="1609575" y="4797352"/>
            <a:ext cx="1702036" cy="184666"/>
          </a:xfrm>
        </p:spPr>
        <p:txBody>
          <a:bodyPr/>
          <a:lstStyle>
            <a:lvl1pPr>
              <a:defRPr>
                <a:solidFill>
                  <a:schemeClr val="bg1">
                    <a:lumMod val="75000"/>
                  </a:schemeClr>
                </a:solidFill>
              </a:defRPr>
            </a:lvl1pPr>
          </a:lstStyle>
          <a:p>
            <a:r>
              <a:rPr lang="en-US"/>
              <a:t>See Statement of Proprietary information</a:t>
            </a:r>
            <a:endParaRPr lang="nb-NO"/>
          </a:p>
        </p:txBody>
      </p:sp>
    </p:spTree>
    <p:extLst>
      <p:ext uri="{BB962C8B-B14F-4D97-AF65-F5344CB8AC3E}">
        <p14:creationId xmlns:p14="http://schemas.microsoft.com/office/powerpoint/2010/main" val="24778341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preserve="1" userDrawn="1">
  <p:cSld name="Chapter slide #4">
    <p:bg>
      <p:bgPr>
        <a:solidFill>
          <a:schemeClr val="bg1"/>
        </a:solidFill>
        <a:effectLst/>
      </p:bgPr>
    </p:bg>
    <p:spTree>
      <p:nvGrpSpPr>
        <p:cNvPr id="1" name=""/>
        <p:cNvGrpSpPr/>
        <p:nvPr/>
      </p:nvGrpSpPr>
      <p:grpSpPr>
        <a:xfrm>
          <a:off x="0" y="0"/>
          <a:ext cx="0" cy="0"/>
          <a:chOff x="0" y="0"/>
          <a:chExt cx="0" cy="0"/>
        </a:xfrm>
      </p:grpSpPr>
      <p:sp>
        <p:nvSpPr>
          <p:cNvPr id="2" name="Plassholder for bilde 14">
            <a:extLst>
              <a:ext uri="{FF2B5EF4-FFF2-40B4-BE49-F238E27FC236}">
                <a16:creationId xmlns:a16="http://schemas.microsoft.com/office/drawing/2014/main" id="{8FD378BB-C828-8111-AF66-C1492A2B85A2}"/>
              </a:ext>
            </a:extLst>
          </p:cNvPr>
          <p:cNvSpPr>
            <a:spLocks noGrp="1"/>
          </p:cNvSpPr>
          <p:nvPr>
            <p:ph type="pic" sz="quarter" idx="13" hasCustomPrompt="1"/>
          </p:nvPr>
        </p:nvSpPr>
        <p:spPr>
          <a:xfrm>
            <a:off x="1" y="-1"/>
            <a:ext cx="9143999" cy="5143500"/>
          </a:xfrm>
          <a:prstGeom prst="rect">
            <a:avLst/>
          </a:prstGeom>
          <a:solidFill>
            <a:srgbClr val="BFBFBF"/>
          </a:solidFill>
        </p:spPr>
        <p:txBody>
          <a:bodyPr tIns="585211"/>
          <a:lstStyle>
            <a:lvl1pPr marL="171450" indent="-171450" algn="ctr" defTabSz="685800" rtl="0" eaLnBrk="1" latinLnBrk="0" hangingPunct="1">
              <a:lnSpc>
                <a:spcPct val="110000"/>
              </a:lnSpc>
              <a:spcBef>
                <a:spcPts val="0"/>
              </a:spcBef>
              <a:buFont typeface="Arial" panose="020B0604020202020204" pitchFamily="34" charset="0"/>
              <a:buNone/>
              <a:defRPr sz="1200"/>
            </a:lvl1pPr>
          </a:lstStyle>
          <a:p>
            <a:r>
              <a:rPr lang="nb-NO" dirty="0" err="1"/>
              <a:t>Insert</a:t>
            </a:r>
            <a:r>
              <a:rPr lang="nb-NO" dirty="0"/>
              <a:t> </a:t>
            </a:r>
            <a:r>
              <a:rPr lang="nb-NO" dirty="0" err="1"/>
              <a:t>picture</a:t>
            </a:r>
            <a:r>
              <a:rPr lang="nb-NO" dirty="0"/>
              <a:t> </a:t>
            </a:r>
            <a:r>
              <a:rPr lang="nb-NO" dirty="0" err="1"/>
              <a:t>here</a:t>
            </a:r>
            <a:r>
              <a:rPr lang="nb-NO" dirty="0"/>
              <a:t> via «</a:t>
            </a:r>
            <a:r>
              <a:rPr lang="nb-NO" dirty="0" err="1"/>
              <a:t>Insert</a:t>
            </a:r>
            <a:r>
              <a:rPr lang="nb-NO" dirty="0"/>
              <a:t>» -&gt; «Picture» from </a:t>
            </a:r>
            <a:r>
              <a:rPr lang="nb-NO" dirty="0" err="1"/>
              <a:t>the</a:t>
            </a:r>
            <a:r>
              <a:rPr lang="nb-NO" dirty="0"/>
              <a:t> </a:t>
            </a:r>
            <a:r>
              <a:rPr lang="nb-NO" dirty="0" err="1"/>
              <a:t>toolbar</a:t>
            </a:r>
            <a:endParaRPr lang="nb-NO" dirty="0"/>
          </a:p>
        </p:txBody>
      </p:sp>
      <p:sp>
        <p:nvSpPr>
          <p:cNvPr id="3" name="Plassholder for tekst 15">
            <a:extLst>
              <a:ext uri="{FF2B5EF4-FFF2-40B4-BE49-F238E27FC236}">
                <a16:creationId xmlns:a16="http://schemas.microsoft.com/office/drawing/2014/main" id="{F31318FB-A9A2-2786-9D86-977F410AC0BA}"/>
              </a:ext>
            </a:extLst>
          </p:cNvPr>
          <p:cNvSpPr>
            <a:spLocks noGrp="1"/>
          </p:cNvSpPr>
          <p:nvPr>
            <p:ph type="body" sz="quarter" idx="16" hasCustomPrompt="1"/>
          </p:nvPr>
        </p:nvSpPr>
        <p:spPr>
          <a:xfrm rot="5400000">
            <a:off x="1035000" y="-1035000"/>
            <a:ext cx="5144400" cy="7214400"/>
          </a:xfrm>
          <a:prstGeom prst="rect">
            <a:avLst/>
          </a:prstGeom>
          <a:gradFill>
            <a:gsLst>
              <a:gs pos="0">
                <a:schemeClr val="tx1">
                  <a:alpha val="0"/>
                </a:schemeClr>
              </a:gs>
              <a:gs pos="99000">
                <a:schemeClr val="tx1">
                  <a:alpha val="49841"/>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None/>
              <a:defRPr lang="nb-NO" sz="100">
                <a:solidFill>
                  <a:schemeClr val="lt1"/>
                </a:solidFill>
              </a:defRPr>
            </a:lvl1pPr>
          </a:lstStyle>
          <a:p>
            <a:pPr marL="0" lvl="0" algn="ctr"/>
            <a:r>
              <a:rPr lang="nb-NO"/>
              <a:t> </a:t>
            </a:r>
          </a:p>
        </p:txBody>
      </p:sp>
      <p:sp>
        <p:nvSpPr>
          <p:cNvPr id="5" name="Plassholder for bunntekst 4">
            <a:extLst>
              <a:ext uri="{FF2B5EF4-FFF2-40B4-BE49-F238E27FC236}">
                <a16:creationId xmlns:a16="http://schemas.microsoft.com/office/drawing/2014/main" id="{DDEFC943-9BB9-EC97-F994-B4FAF72FE69A}"/>
              </a:ext>
            </a:extLst>
          </p:cNvPr>
          <p:cNvSpPr>
            <a:spLocks noGrp="1"/>
          </p:cNvSpPr>
          <p:nvPr>
            <p:ph type="ftr" sz="quarter" idx="11"/>
          </p:nvPr>
        </p:nvSpPr>
        <p:spPr/>
        <p:txBody>
          <a:bodyPr/>
          <a:lstStyle>
            <a:lvl1pPr>
              <a:defRPr>
                <a:solidFill>
                  <a:schemeClr val="bg1">
                    <a:lumMod val="75000"/>
                  </a:schemeClr>
                </a:solidFill>
              </a:defRPr>
            </a:lvl1pPr>
          </a:lstStyle>
          <a:p>
            <a:r>
              <a:rPr lang="en-US"/>
              <a:t>See Statement of Proprietary information</a:t>
            </a:r>
            <a:endParaRPr lang="nb-NO" dirty="0"/>
          </a:p>
        </p:txBody>
      </p:sp>
      <p:sp>
        <p:nvSpPr>
          <p:cNvPr id="6" name="Plassholder for lysbildenummer 5">
            <a:extLst>
              <a:ext uri="{FF2B5EF4-FFF2-40B4-BE49-F238E27FC236}">
                <a16:creationId xmlns:a16="http://schemas.microsoft.com/office/drawing/2014/main" id="{E49B9440-DF30-CE7D-8BDF-7B6E524A6C24}"/>
              </a:ext>
            </a:extLst>
          </p:cNvPr>
          <p:cNvSpPr>
            <a:spLocks noGrp="1"/>
          </p:cNvSpPr>
          <p:nvPr>
            <p:ph type="sldNum" sz="quarter" idx="12"/>
          </p:nvPr>
        </p:nvSpPr>
        <p:spPr/>
        <p:txBody>
          <a:bodyPr/>
          <a:lstStyle>
            <a:lvl1pPr>
              <a:defRPr>
                <a:solidFill>
                  <a:schemeClr val="lt1"/>
                </a:solidFill>
              </a:defRPr>
            </a:lvl1pPr>
          </a:lstStyle>
          <a:p>
            <a:fld id="{75567799-16DF-41EB-91D4-5F77DECB4B9E}" type="slidenum">
              <a:rPr lang="nb-NO" smtClean="0"/>
              <a:pPr/>
              <a:t>‹#›</a:t>
            </a:fld>
            <a:endParaRPr lang="nb-NO" dirty="0"/>
          </a:p>
        </p:txBody>
      </p:sp>
      <p:sp>
        <p:nvSpPr>
          <p:cNvPr id="18" name="Plassholder for tekst 2">
            <a:extLst>
              <a:ext uri="{FF2B5EF4-FFF2-40B4-BE49-F238E27FC236}">
                <a16:creationId xmlns:a16="http://schemas.microsoft.com/office/drawing/2014/main" id="{3FCAAF28-DFA1-B224-FE4E-65389B0B527A}"/>
              </a:ext>
            </a:extLst>
          </p:cNvPr>
          <p:cNvSpPr>
            <a:spLocks noGrp="1"/>
          </p:cNvSpPr>
          <p:nvPr>
            <p:ph type="body" idx="1"/>
          </p:nvPr>
        </p:nvSpPr>
        <p:spPr>
          <a:xfrm>
            <a:off x="338019" y="3071935"/>
            <a:ext cx="3908860" cy="685957"/>
          </a:xfrm>
        </p:spPr>
        <p:txBody>
          <a:bodyPr>
            <a:normAutofit/>
          </a:bodyPr>
          <a:lstStyle>
            <a:lvl1pPr marL="0" indent="0">
              <a:buNone/>
              <a:defRPr sz="1200">
                <a:solidFill>
                  <a:schemeClr val="lt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11" name="Tittel 9">
            <a:extLst>
              <a:ext uri="{FF2B5EF4-FFF2-40B4-BE49-F238E27FC236}">
                <a16:creationId xmlns:a16="http://schemas.microsoft.com/office/drawing/2014/main" id="{CCCB46F9-4637-639A-50A2-BAB0078B130F}"/>
              </a:ext>
            </a:extLst>
          </p:cNvPr>
          <p:cNvSpPr>
            <a:spLocks noGrp="1"/>
          </p:cNvSpPr>
          <p:nvPr>
            <p:ph type="title"/>
          </p:nvPr>
        </p:nvSpPr>
        <p:spPr>
          <a:xfrm>
            <a:off x="338020" y="1170650"/>
            <a:ext cx="3694493" cy="1077218"/>
          </a:xfrm>
        </p:spPr>
        <p:txBody>
          <a:bodyPr>
            <a:noAutofit/>
          </a:bodyPr>
          <a:lstStyle>
            <a:lvl1pPr>
              <a:defRPr sz="3200">
                <a:solidFill>
                  <a:schemeClr val="lt1"/>
                </a:solidFill>
              </a:defRPr>
            </a:lvl1pPr>
          </a:lstStyle>
          <a:p>
            <a:r>
              <a:rPr lang="en-US"/>
              <a:t>Click to edit Master title style</a:t>
            </a:r>
            <a:endParaRPr lang="nb-NO" dirty="0"/>
          </a:p>
        </p:txBody>
      </p:sp>
      <p:sp>
        <p:nvSpPr>
          <p:cNvPr id="19" name="Undertittel 11">
            <a:extLst>
              <a:ext uri="{FF2B5EF4-FFF2-40B4-BE49-F238E27FC236}">
                <a16:creationId xmlns:a16="http://schemas.microsoft.com/office/drawing/2014/main" id="{97F20145-2471-1D3D-8895-7F4EA5552120}"/>
              </a:ext>
            </a:extLst>
          </p:cNvPr>
          <p:cNvSpPr>
            <a:spLocks noGrp="1"/>
          </p:cNvSpPr>
          <p:nvPr>
            <p:ph type="subTitle" sz="quarter" idx="15"/>
          </p:nvPr>
        </p:nvSpPr>
        <p:spPr>
          <a:xfrm>
            <a:off x="338020" y="832097"/>
            <a:ext cx="2884266" cy="338554"/>
          </a:xfrm>
          <a:prstGeom prst="rect">
            <a:avLst/>
          </a:prstGeom>
        </p:spPr>
        <p:txBody>
          <a:bodyPr lIns="91440" tIns="45720" rIns="91440" bIns="45720" anchor="b"/>
          <a:lstStyle>
            <a:lvl1pPr marL="0" indent="0" algn="l">
              <a:buNone/>
              <a:defRPr sz="1600">
                <a:solidFill>
                  <a:schemeClr val="lt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endParaRPr lang="nb-NO" dirty="0"/>
          </a:p>
        </p:txBody>
      </p:sp>
      <p:sp>
        <p:nvSpPr>
          <p:cNvPr id="13" name="Plassholder for tekst 12">
            <a:extLst>
              <a:ext uri="{FF2B5EF4-FFF2-40B4-BE49-F238E27FC236}">
                <a16:creationId xmlns:a16="http://schemas.microsoft.com/office/drawing/2014/main" id="{A84A8B76-8E97-70D2-BC6E-FA6E357EC136}"/>
              </a:ext>
            </a:extLst>
          </p:cNvPr>
          <p:cNvSpPr>
            <a:spLocks noGrp="1"/>
          </p:cNvSpPr>
          <p:nvPr>
            <p:ph type="body" sz="quarter" idx="17" hasCustomPrompt="1"/>
          </p:nvPr>
        </p:nvSpPr>
        <p:spPr>
          <a:xfrm>
            <a:off x="425032" y="4821089"/>
            <a:ext cx="824400" cy="154911"/>
          </a:xfrm>
          <a:prstGeom prst="rect">
            <a:avLst/>
          </a:prstGeom>
          <a:blipFill>
            <a:blip r:embed="rId2"/>
            <a:stretch>
              <a:fillRect/>
            </a:stretch>
          </a:blipFill>
        </p:spPr>
        <p:txBody>
          <a:bodyPr/>
          <a:lstStyle>
            <a:lvl1pPr>
              <a:defRPr sz="100">
                <a:solidFill>
                  <a:srgbClr val="000000"/>
                </a:solidFill>
              </a:defRPr>
            </a:lvl1pPr>
            <a:lvl2pPr>
              <a:defRPr sz="100">
                <a:solidFill>
                  <a:srgbClr val="000000"/>
                </a:solidFill>
              </a:defRPr>
            </a:lvl2pPr>
            <a:lvl3pPr>
              <a:defRPr sz="100">
                <a:solidFill>
                  <a:srgbClr val="000000"/>
                </a:solidFill>
              </a:defRPr>
            </a:lvl3pPr>
            <a:lvl4pPr>
              <a:defRPr sz="100">
                <a:solidFill>
                  <a:srgbClr val="000000"/>
                </a:solidFill>
              </a:defRPr>
            </a:lvl4pPr>
            <a:lvl5pPr>
              <a:defRPr sz="100">
                <a:solidFill>
                  <a:srgbClr val="000000"/>
                </a:solidFill>
              </a:defRPr>
            </a:lvl5pPr>
          </a:lstStyle>
          <a:p>
            <a:pPr lvl="0"/>
            <a:r>
              <a:rPr lang="nb-NO"/>
              <a:t> </a:t>
            </a:r>
          </a:p>
        </p:txBody>
      </p:sp>
    </p:spTree>
    <p:extLst>
      <p:ext uri="{BB962C8B-B14F-4D97-AF65-F5344CB8AC3E}">
        <p14:creationId xmlns:p14="http://schemas.microsoft.com/office/powerpoint/2010/main" val="260474228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Title, subtitle and large image">
    <p:spTree>
      <p:nvGrpSpPr>
        <p:cNvPr id="1" name=""/>
        <p:cNvGrpSpPr/>
        <p:nvPr/>
      </p:nvGrpSpPr>
      <p:grpSpPr>
        <a:xfrm>
          <a:off x="0" y="0"/>
          <a:ext cx="0" cy="0"/>
          <a:chOff x="0" y="0"/>
          <a:chExt cx="0" cy="0"/>
        </a:xfrm>
      </p:grpSpPr>
      <p:sp>
        <p:nvSpPr>
          <p:cNvPr id="12" name="Plassholder for bilde 14">
            <a:extLst>
              <a:ext uri="{FF2B5EF4-FFF2-40B4-BE49-F238E27FC236}">
                <a16:creationId xmlns:a16="http://schemas.microsoft.com/office/drawing/2014/main" id="{768D5868-F359-8049-9BC9-3F81B1CB7B2D}"/>
              </a:ext>
            </a:extLst>
          </p:cNvPr>
          <p:cNvSpPr>
            <a:spLocks noGrp="1"/>
          </p:cNvSpPr>
          <p:nvPr>
            <p:ph type="pic" sz="quarter" idx="14"/>
          </p:nvPr>
        </p:nvSpPr>
        <p:spPr>
          <a:xfrm>
            <a:off x="0" y="1260000"/>
            <a:ext cx="9144000" cy="3883500"/>
          </a:xfrm>
          <a:prstGeom prst="rect">
            <a:avLst/>
          </a:prstGeom>
          <a:solidFill>
            <a:srgbClr val="BFBFBF"/>
          </a:solidFill>
        </p:spPr>
        <p:txBody>
          <a:bodyPr tIns="585211"/>
          <a:lstStyle>
            <a:lvl1pPr marL="171450" indent="-171450" algn="ctr" defTabSz="685800" rtl="0" eaLnBrk="1" latinLnBrk="0" hangingPunct="1">
              <a:lnSpc>
                <a:spcPct val="110000"/>
              </a:lnSpc>
              <a:spcBef>
                <a:spcPts val="0"/>
              </a:spcBef>
              <a:buFont typeface="Arial" panose="020B0604020202020204" pitchFamily="34" charset="0"/>
              <a:buNone/>
              <a:defRPr sz="1200"/>
            </a:lvl1pPr>
          </a:lstStyle>
          <a:p>
            <a:r>
              <a:rPr lang="en-US"/>
              <a:t>Click icon to add picture</a:t>
            </a:r>
            <a:endParaRPr lang="nb-NO" dirty="0"/>
          </a:p>
        </p:txBody>
      </p:sp>
      <p:sp>
        <p:nvSpPr>
          <p:cNvPr id="2" name="Tittel 1">
            <a:extLst>
              <a:ext uri="{FF2B5EF4-FFF2-40B4-BE49-F238E27FC236}">
                <a16:creationId xmlns:a16="http://schemas.microsoft.com/office/drawing/2014/main" id="{04B112E7-8EC4-D7B5-BD8F-27D9645C49AF}"/>
              </a:ext>
            </a:extLst>
          </p:cNvPr>
          <p:cNvSpPr>
            <a:spLocks noGrp="1"/>
          </p:cNvSpPr>
          <p:nvPr>
            <p:ph type="title"/>
          </p:nvPr>
        </p:nvSpPr>
        <p:spPr/>
        <p:txBody>
          <a:bodyPr/>
          <a:lstStyle/>
          <a:p>
            <a:r>
              <a:rPr lang="en-US"/>
              <a:t>Click to edit Master title style</a:t>
            </a:r>
            <a:endParaRPr lang="nb-NO"/>
          </a:p>
        </p:txBody>
      </p:sp>
      <p:sp>
        <p:nvSpPr>
          <p:cNvPr id="5" name="Plassholder for lysbildenummer 4">
            <a:extLst>
              <a:ext uri="{FF2B5EF4-FFF2-40B4-BE49-F238E27FC236}">
                <a16:creationId xmlns:a16="http://schemas.microsoft.com/office/drawing/2014/main" id="{6857B0FB-C873-880A-8A26-C145BCD71D56}"/>
              </a:ext>
            </a:extLst>
          </p:cNvPr>
          <p:cNvSpPr>
            <a:spLocks noGrp="1"/>
          </p:cNvSpPr>
          <p:nvPr>
            <p:ph type="sldNum" sz="quarter" idx="12"/>
          </p:nvPr>
        </p:nvSpPr>
        <p:spPr/>
        <p:txBody>
          <a:bodyPr/>
          <a:lstStyle>
            <a:lvl1pPr>
              <a:defRPr>
                <a:solidFill>
                  <a:schemeClr val="lt1"/>
                </a:solidFill>
              </a:defRPr>
            </a:lvl1pPr>
          </a:lstStyle>
          <a:p>
            <a:fld id="{75567799-16DF-41EB-91D4-5F77DECB4B9E}" type="slidenum">
              <a:rPr lang="nb-NO" smtClean="0"/>
              <a:pPr/>
              <a:t>‹#›</a:t>
            </a:fld>
            <a:endParaRPr lang="nb-NO"/>
          </a:p>
        </p:txBody>
      </p:sp>
      <p:sp>
        <p:nvSpPr>
          <p:cNvPr id="8" name="Plassholder for bunntekst 4">
            <a:extLst>
              <a:ext uri="{FF2B5EF4-FFF2-40B4-BE49-F238E27FC236}">
                <a16:creationId xmlns:a16="http://schemas.microsoft.com/office/drawing/2014/main" id="{FCB02235-52FA-2676-8377-0C48AAE99326}"/>
              </a:ext>
            </a:extLst>
          </p:cNvPr>
          <p:cNvSpPr>
            <a:spLocks noGrp="1"/>
          </p:cNvSpPr>
          <p:nvPr>
            <p:ph type="ftr" sz="quarter" idx="11"/>
          </p:nvPr>
        </p:nvSpPr>
        <p:spPr>
          <a:xfrm>
            <a:off x="1609575" y="4797352"/>
            <a:ext cx="1702036" cy="184666"/>
          </a:xfrm>
        </p:spPr>
        <p:txBody>
          <a:bodyPr/>
          <a:lstStyle>
            <a:lvl1pPr>
              <a:defRPr>
                <a:solidFill>
                  <a:schemeClr val="bg1">
                    <a:lumMod val="85000"/>
                  </a:schemeClr>
                </a:solidFill>
              </a:defRPr>
            </a:lvl1pPr>
          </a:lstStyle>
          <a:p>
            <a:r>
              <a:rPr lang="en-US"/>
              <a:t>See Statement of Proprietary information</a:t>
            </a:r>
            <a:endParaRPr lang="nb-NO" dirty="0"/>
          </a:p>
        </p:txBody>
      </p:sp>
      <p:sp>
        <p:nvSpPr>
          <p:cNvPr id="9" name="Plassholder for tekst 8">
            <a:extLst>
              <a:ext uri="{FF2B5EF4-FFF2-40B4-BE49-F238E27FC236}">
                <a16:creationId xmlns:a16="http://schemas.microsoft.com/office/drawing/2014/main" id="{5558C555-3418-DEBA-0DD7-AEA44B7CE1E9}"/>
              </a:ext>
            </a:extLst>
          </p:cNvPr>
          <p:cNvSpPr>
            <a:spLocks noGrp="1"/>
          </p:cNvSpPr>
          <p:nvPr>
            <p:ph type="body" idx="13" hasCustomPrompt="1"/>
          </p:nvPr>
        </p:nvSpPr>
        <p:spPr>
          <a:xfrm>
            <a:off x="425032" y="4821088"/>
            <a:ext cx="824400" cy="154911"/>
          </a:xfrm>
          <a:blipFill>
            <a:blip r:embed="rId2"/>
            <a:stretch>
              <a:fillRect/>
            </a:stretch>
          </a:blipFill>
        </p:spPr>
        <p:txBody>
          <a:bodyPr>
            <a:noAutofit/>
          </a:bodyPr>
          <a:lstStyle>
            <a:lvl1pPr>
              <a:defRPr sz="100">
                <a:solidFill>
                  <a:srgbClr val="000000"/>
                </a:solidFill>
              </a:defRPr>
            </a:lvl1pPr>
            <a:lvl2pPr>
              <a:defRPr sz="100">
                <a:solidFill>
                  <a:srgbClr val="000000"/>
                </a:solidFill>
              </a:defRPr>
            </a:lvl2pPr>
            <a:lvl3pPr>
              <a:defRPr sz="100">
                <a:solidFill>
                  <a:srgbClr val="000000"/>
                </a:solidFill>
              </a:defRPr>
            </a:lvl3pPr>
            <a:lvl4pPr>
              <a:defRPr sz="100">
                <a:solidFill>
                  <a:srgbClr val="000000"/>
                </a:solidFill>
              </a:defRPr>
            </a:lvl4pPr>
            <a:lvl5pPr>
              <a:defRPr sz="100">
                <a:solidFill>
                  <a:srgbClr val="000000"/>
                </a:solidFill>
              </a:defRPr>
            </a:lvl5pPr>
          </a:lstStyle>
          <a:p>
            <a:pPr lvl="0"/>
            <a:r>
              <a:rPr lang="nb-NO"/>
              <a:t> </a:t>
            </a:r>
          </a:p>
        </p:txBody>
      </p:sp>
      <p:sp>
        <p:nvSpPr>
          <p:cNvPr id="13" name="Undertittel 11">
            <a:extLst>
              <a:ext uri="{FF2B5EF4-FFF2-40B4-BE49-F238E27FC236}">
                <a16:creationId xmlns:a16="http://schemas.microsoft.com/office/drawing/2014/main" id="{A7B58018-937F-A6BA-9CA6-245B97724476}"/>
              </a:ext>
            </a:extLst>
          </p:cNvPr>
          <p:cNvSpPr>
            <a:spLocks noGrp="1"/>
          </p:cNvSpPr>
          <p:nvPr>
            <p:ph type="subTitle" sz="quarter" idx="15"/>
          </p:nvPr>
        </p:nvSpPr>
        <p:spPr>
          <a:xfrm>
            <a:off x="338400" y="338401"/>
            <a:ext cx="7916902" cy="307777"/>
          </a:xfrm>
          <a:prstGeom prst="rect">
            <a:avLst/>
          </a:prstGeom>
        </p:spPr>
        <p:txBody>
          <a:bodyPr lIns="91440" tIns="45720" rIns="91440" bIns="45720" anchor="b"/>
          <a:lstStyle>
            <a:lvl1pPr marL="0" indent="0" algn="l">
              <a:buNone/>
              <a:defRPr sz="1400">
                <a:solidFill>
                  <a:schemeClr val="tx1">
                    <a:lumMod val="75000"/>
                    <a:lumOff val="2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endParaRPr lang="nb-NO" dirty="0"/>
          </a:p>
        </p:txBody>
      </p:sp>
    </p:spTree>
    <p:extLst>
      <p:ext uri="{BB962C8B-B14F-4D97-AF65-F5344CB8AC3E}">
        <p14:creationId xmlns:p14="http://schemas.microsoft.com/office/powerpoint/2010/main" val="398600563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Two columns">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5DBE513C-B2DE-9433-857F-058B45FCE5E0}"/>
              </a:ext>
            </a:extLst>
          </p:cNvPr>
          <p:cNvSpPr>
            <a:spLocks noGrp="1"/>
          </p:cNvSpPr>
          <p:nvPr>
            <p:ph type="title"/>
          </p:nvPr>
        </p:nvSpPr>
        <p:spPr/>
        <p:txBody>
          <a:bodyPr/>
          <a:lstStyle/>
          <a:p>
            <a:r>
              <a:rPr lang="en-US"/>
              <a:t>Click to edit Master title style</a:t>
            </a:r>
            <a:endParaRPr lang="nb-NO"/>
          </a:p>
        </p:txBody>
      </p:sp>
      <p:sp>
        <p:nvSpPr>
          <p:cNvPr id="3" name="Plassholder for innhold 2">
            <a:extLst>
              <a:ext uri="{FF2B5EF4-FFF2-40B4-BE49-F238E27FC236}">
                <a16:creationId xmlns:a16="http://schemas.microsoft.com/office/drawing/2014/main" id="{77FA01FE-E7E0-4DE6-B5A8-8F9DE5AF4D6F}"/>
              </a:ext>
            </a:extLst>
          </p:cNvPr>
          <p:cNvSpPr>
            <a:spLocks noGrp="1"/>
          </p:cNvSpPr>
          <p:nvPr>
            <p:ph sz="half" idx="1"/>
          </p:nvPr>
        </p:nvSpPr>
        <p:spPr>
          <a:xfrm>
            <a:off x="338020" y="1260001"/>
            <a:ext cx="3908860" cy="29260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b-NO"/>
          </a:p>
        </p:txBody>
      </p:sp>
      <p:sp>
        <p:nvSpPr>
          <p:cNvPr id="4" name="Plassholder for innhold 3">
            <a:extLst>
              <a:ext uri="{FF2B5EF4-FFF2-40B4-BE49-F238E27FC236}">
                <a16:creationId xmlns:a16="http://schemas.microsoft.com/office/drawing/2014/main" id="{7C24EA00-2B84-470D-CC00-3E2236F563AC}"/>
              </a:ext>
            </a:extLst>
          </p:cNvPr>
          <p:cNvSpPr>
            <a:spLocks noGrp="1"/>
          </p:cNvSpPr>
          <p:nvPr>
            <p:ph sz="half" idx="2"/>
          </p:nvPr>
        </p:nvSpPr>
        <p:spPr>
          <a:xfrm>
            <a:off x="4777155" y="1260001"/>
            <a:ext cx="3908860" cy="29260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b-NO"/>
          </a:p>
        </p:txBody>
      </p:sp>
      <p:sp>
        <p:nvSpPr>
          <p:cNvPr id="6" name="Plassholder for bunntekst 5">
            <a:extLst>
              <a:ext uri="{FF2B5EF4-FFF2-40B4-BE49-F238E27FC236}">
                <a16:creationId xmlns:a16="http://schemas.microsoft.com/office/drawing/2014/main" id="{901152F6-1B95-68F1-294F-7888F984BF49}"/>
              </a:ext>
            </a:extLst>
          </p:cNvPr>
          <p:cNvSpPr>
            <a:spLocks noGrp="1"/>
          </p:cNvSpPr>
          <p:nvPr>
            <p:ph type="ftr" sz="quarter" idx="11"/>
          </p:nvPr>
        </p:nvSpPr>
        <p:spPr/>
        <p:txBody>
          <a:bodyPr/>
          <a:lstStyle/>
          <a:p>
            <a:r>
              <a:rPr lang="en-US"/>
              <a:t>See Statement of Proprietary information</a:t>
            </a:r>
            <a:endParaRPr lang="nb-NO"/>
          </a:p>
        </p:txBody>
      </p:sp>
      <p:sp>
        <p:nvSpPr>
          <p:cNvPr id="7" name="Plassholder for lysbildenummer 6">
            <a:extLst>
              <a:ext uri="{FF2B5EF4-FFF2-40B4-BE49-F238E27FC236}">
                <a16:creationId xmlns:a16="http://schemas.microsoft.com/office/drawing/2014/main" id="{22A9E62E-B7E9-6467-1F26-A0370F1E0621}"/>
              </a:ext>
            </a:extLst>
          </p:cNvPr>
          <p:cNvSpPr>
            <a:spLocks noGrp="1"/>
          </p:cNvSpPr>
          <p:nvPr>
            <p:ph type="sldNum" sz="quarter" idx="12"/>
          </p:nvPr>
        </p:nvSpPr>
        <p:spPr/>
        <p:txBody>
          <a:bodyPr/>
          <a:lstStyle/>
          <a:p>
            <a:fld id="{75567799-16DF-41EB-91D4-5F77DECB4B9E}" type="slidenum">
              <a:rPr lang="nb-NO" smtClean="0"/>
              <a:t>‹#›</a:t>
            </a:fld>
            <a:endParaRPr lang="nb-NO"/>
          </a:p>
        </p:txBody>
      </p:sp>
      <p:sp>
        <p:nvSpPr>
          <p:cNvPr id="10" name="Undertittel 11">
            <a:extLst>
              <a:ext uri="{FF2B5EF4-FFF2-40B4-BE49-F238E27FC236}">
                <a16:creationId xmlns:a16="http://schemas.microsoft.com/office/drawing/2014/main" id="{4530E238-8EFE-75C8-3560-91AAEDAD0FAD}"/>
              </a:ext>
            </a:extLst>
          </p:cNvPr>
          <p:cNvSpPr>
            <a:spLocks noGrp="1"/>
          </p:cNvSpPr>
          <p:nvPr>
            <p:ph type="subTitle" sz="quarter" idx="15"/>
          </p:nvPr>
        </p:nvSpPr>
        <p:spPr>
          <a:xfrm>
            <a:off x="338400" y="338401"/>
            <a:ext cx="7916902" cy="307777"/>
          </a:xfrm>
          <a:prstGeom prst="rect">
            <a:avLst/>
          </a:prstGeom>
        </p:spPr>
        <p:txBody>
          <a:bodyPr lIns="91440" tIns="45720" rIns="91440" bIns="45720" anchor="b"/>
          <a:lstStyle>
            <a:lvl1pPr marL="0" indent="0" algn="l">
              <a:buNone/>
              <a:defRPr sz="1400">
                <a:solidFill>
                  <a:schemeClr val="tx1">
                    <a:lumMod val="75000"/>
                    <a:lumOff val="2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endParaRPr lang="nb-NO" dirty="0"/>
          </a:p>
        </p:txBody>
      </p:sp>
    </p:spTree>
    <p:extLst>
      <p:ext uri="{BB962C8B-B14F-4D97-AF65-F5344CB8AC3E}">
        <p14:creationId xmlns:p14="http://schemas.microsoft.com/office/powerpoint/2010/main" val="365702660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Title, text and picture">
    <p:spTree>
      <p:nvGrpSpPr>
        <p:cNvPr id="1" name=""/>
        <p:cNvGrpSpPr/>
        <p:nvPr/>
      </p:nvGrpSpPr>
      <p:grpSpPr>
        <a:xfrm>
          <a:off x="0" y="0"/>
          <a:ext cx="0" cy="0"/>
          <a:chOff x="0" y="0"/>
          <a:chExt cx="0" cy="0"/>
        </a:xfrm>
      </p:grpSpPr>
      <p:sp>
        <p:nvSpPr>
          <p:cNvPr id="11" name="Plassholder for bilde 14">
            <a:extLst>
              <a:ext uri="{FF2B5EF4-FFF2-40B4-BE49-F238E27FC236}">
                <a16:creationId xmlns:a16="http://schemas.microsoft.com/office/drawing/2014/main" id="{1BB857C9-757E-64BC-7B26-70EB8A04BE6E}"/>
              </a:ext>
            </a:extLst>
          </p:cNvPr>
          <p:cNvSpPr>
            <a:spLocks noGrp="1"/>
          </p:cNvSpPr>
          <p:nvPr>
            <p:ph type="pic" sz="quarter" idx="14"/>
          </p:nvPr>
        </p:nvSpPr>
        <p:spPr>
          <a:xfrm>
            <a:off x="6098400" y="0"/>
            <a:ext cx="3045601" cy="5143500"/>
          </a:xfrm>
          <a:prstGeom prst="rect">
            <a:avLst/>
          </a:prstGeom>
          <a:solidFill>
            <a:srgbClr val="BFBFBF"/>
          </a:solidFill>
        </p:spPr>
        <p:txBody>
          <a:bodyPr tIns="585211"/>
          <a:lstStyle>
            <a:lvl1pPr marL="171450" indent="-171450" algn="ctr" defTabSz="685800" rtl="0" eaLnBrk="1" latinLnBrk="0" hangingPunct="1">
              <a:lnSpc>
                <a:spcPct val="110000"/>
              </a:lnSpc>
              <a:spcBef>
                <a:spcPts val="0"/>
              </a:spcBef>
              <a:buFont typeface="Arial" panose="020B0604020202020204" pitchFamily="34" charset="0"/>
              <a:buNone/>
              <a:defRPr sz="1200"/>
            </a:lvl1pPr>
          </a:lstStyle>
          <a:p>
            <a:r>
              <a:rPr lang="en-US"/>
              <a:t>Click icon to add picture</a:t>
            </a:r>
            <a:endParaRPr lang="nb-NO" dirty="0"/>
          </a:p>
        </p:txBody>
      </p:sp>
      <p:sp>
        <p:nvSpPr>
          <p:cNvPr id="2" name="Tittel 1">
            <a:extLst>
              <a:ext uri="{FF2B5EF4-FFF2-40B4-BE49-F238E27FC236}">
                <a16:creationId xmlns:a16="http://schemas.microsoft.com/office/drawing/2014/main" id="{6F553747-2654-F532-A5F7-E42586E63CA6}"/>
              </a:ext>
            </a:extLst>
          </p:cNvPr>
          <p:cNvSpPr>
            <a:spLocks noGrp="1"/>
          </p:cNvSpPr>
          <p:nvPr>
            <p:ph type="title"/>
          </p:nvPr>
        </p:nvSpPr>
        <p:spPr>
          <a:xfrm>
            <a:off x="338020" y="587466"/>
            <a:ext cx="5362564" cy="492443"/>
          </a:xfrm>
        </p:spPr>
        <p:txBody>
          <a:bodyPr/>
          <a:lstStyle/>
          <a:p>
            <a:r>
              <a:rPr lang="en-US"/>
              <a:t>Click to edit Master title style</a:t>
            </a:r>
            <a:endParaRPr lang="nb-NO"/>
          </a:p>
        </p:txBody>
      </p:sp>
      <p:sp>
        <p:nvSpPr>
          <p:cNvPr id="3" name="Plassholder for innhold 2">
            <a:extLst>
              <a:ext uri="{FF2B5EF4-FFF2-40B4-BE49-F238E27FC236}">
                <a16:creationId xmlns:a16="http://schemas.microsoft.com/office/drawing/2014/main" id="{9B2259BB-EC9F-6D37-059B-ED1C391C92A0}"/>
              </a:ext>
            </a:extLst>
          </p:cNvPr>
          <p:cNvSpPr>
            <a:spLocks noGrp="1"/>
          </p:cNvSpPr>
          <p:nvPr>
            <p:ph idx="1"/>
          </p:nvPr>
        </p:nvSpPr>
        <p:spPr>
          <a:xfrm>
            <a:off x="338020" y="1260001"/>
            <a:ext cx="5362564" cy="29260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b-NO"/>
          </a:p>
        </p:txBody>
      </p:sp>
      <p:sp>
        <p:nvSpPr>
          <p:cNvPr id="5" name="Plassholder for bunntekst 4">
            <a:extLst>
              <a:ext uri="{FF2B5EF4-FFF2-40B4-BE49-F238E27FC236}">
                <a16:creationId xmlns:a16="http://schemas.microsoft.com/office/drawing/2014/main" id="{A85F14F5-4F21-522C-2C06-48F1BC0A4CA7}"/>
              </a:ext>
            </a:extLst>
          </p:cNvPr>
          <p:cNvSpPr>
            <a:spLocks noGrp="1"/>
          </p:cNvSpPr>
          <p:nvPr>
            <p:ph type="ftr" sz="quarter" idx="11"/>
          </p:nvPr>
        </p:nvSpPr>
        <p:spPr/>
        <p:txBody>
          <a:bodyPr/>
          <a:lstStyle/>
          <a:p>
            <a:r>
              <a:rPr lang="en-US"/>
              <a:t>See Statement of Proprietary information</a:t>
            </a:r>
            <a:endParaRPr lang="nb-NO"/>
          </a:p>
        </p:txBody>
      </p:sp>
      <p:sp>
        <p:nvSpPr>
          <p:cNvPr id="6" name="Plassholder for lysbildenummer 5">
            <a:extLst>
              <a:ext uri="{FF2B5EF4-FFF2-40B4-BE49-F238E27FC236}">
                <a16:creationId xmlns:a16="http://schemas.microsoft.com/office/drawing/2014/main" id="{136D1912-578F-7E68-51E9-27B2F00DCDD5}"/>
              </a:ext>
            </a:extLst>
          </p:cNvPr>
          <p:cNvSpPr>
            <a:spLocks noGrp="1"/>
          </p:cNvSpPr>
          <p:nvPr>
            <p:ph type="sldNum" sz="quarter" idx="12"/>
          </p:nvPr>
        </p:nvSpPr>
        <p:spPr/>
        <p:txBody>
          <a:bodyPr/>
          <a:lstStyle>
            <a:lvl1pPr>
              <a:defRPr>
                <a:solidFill>
                  <a:schemeClr val="lt1"/>
                </a:solidFill>
              </a:defRPr>
            </a:lvl1pPr>
          </a:lstStyle>
          <a:p>
            <a:fld id="{75567799-16DF-41EB-91D4-5F77DECB4B9E}" type="slidenum">
              <a:rPr lang="nb-NO" smtClean="0"/>
              <a:pPr/>
              <a:t>‹#›</a:t>
            </a:fld>
            <a:endParaRPr lang="nb-NO" dirty="0"/>
          </a:p>
        </p:txBody>
      </p:sp>
      <p:sp>
        <p:nvSpPr>
          <p:cNvPr id="10" name="Undertittel 8">
            <a:extLst>
              <a:ext uri="{FF2B5EF4-FFF2-40B4-BE49-F238E27FC236}">
                <a16:creationId xmlns:a16="http://schemas.microsoft.com/office/drawing/2014/main" id="{5701DB25-AA45-E795-20F5-DD730B0E8C89}"/>
              </a:ext>
            </a:extLst>
          </p:cNvPr>
          <p:cNvSpPr>
            <a:spLocks noGrp="1"/>
          </p:cNvSpPr>
          <p:nvPr>
            <p:ph type="subTitle" sz="quarter" idx="13"/>
          </p:nvPr>
        </p:nvSpPr>
        <p:spPr>
          <a:xfrm>
            <a:off x="338399" y="338400"/>
            <a:ext cx="5362564" cy="307777"/>
          </a:xfrm>
          <a:prstGeom prst="rect">
            <a:avLst/>
          </a:prstGeom>
        </p:spPr>
        <p:txBody>
          <a:bodyPr lIns="91440" tIns="45720" rIns="91440" bIns="45720"/>
          <a:lstStyle>
            <a:lvl1pPr marL="0" indent="0" algn="l">
              <a:buNone/>
              <a:defRPr sz="1400"/>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endParaRPr lang="nb-NO" dirty="0"/>
          </a:p>
        </p:txBody>
      </p:sp>
    </p:spTree>
    <p:extLst>
      <p:ext uri="{BB962C8B-B14F-4D97-AF65-F5344CB8AC3E}">
        <p14:creationId xmlns:p14="http://schemas.microsoft.com/office/powerpoint/2010/main" val="407403570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preserve="1" userDrawn="1">
  <p:cSld name="Title, text and picture #2">
    <p:spTree>
      <p:nvGrpSpPr>
        <p:cNvPr id="1" name=""/>
        <p:cNvGrpSpPr/>
        <p:nvPr/>
      </p:nvGrpSpPr>
      <p:grpSpPr>
        <a:xfrm>
          <a:off x="0" y="0"/>
          <a:ext cx="0" cy="0"/>
          <a:chOff x="0" y="0"/>
          <a:chExt cx="0" cy="0"/>
        </a:xfrm>
      </p:grpSpPr>
      <p:sp>
        <p:nvSpPr>
          <p:cNvPr id="11" name="Plassholder for bilde 14">
            <a:extLst>
              <a:ext uri="{FF2B5EF4-FFF2-40B4-BE49-F238E27FC236}">
                <a16:creationId xmlns:a16="http://schemas.microsoft.com/office/drawing/2014/main" id="{1BB857C9-757E-64BC-7B26-70EB8A04BE6E}"/>
              </a:ext>
            </a:extLst>
          </p:cNvPr>
          <p:cNvSpPr>
            <a:spLocks noGrp="1"/>
          </p:cNvSpPr>
          <p:nvPr>
            <p:ph type="pic" sz="quarter" idx="14"/>
          </p:nvPr>
        </p:nvSpPr>
        <p:spPr>
          <a:xfrm>
            <a:off x="-1" y="0"/>
            <a:ext cx="3429000" cy="5143500"/>
          </a:xfrm>
          <a:prstGeom prst="rect">
            <a:avLst/>
          </a:prstGeom>
          <a:solidFill>
            <a:srgbClr val="BFBFBF"/>
          </a:solidFill>
        </p:spPr>
        <p:txBody>
          <a:bodyPr tIns="585211"/>
          <a:lstStyle>
            <a:lvl1pPr marL="171450" indent="-171450" algn="ctr" defTabSz="685800" rtl="0" eaLnBrk="1" latinLnBrk="0" hangingPunct="1">
              <a:lnSpc>
                <a:spcPct val="110000"/>
              </a:lnSpc>
              <a:spcBef>
                <a:spcPts val="0"/>
              </a:spcBef>
              <a:buFont typeface="Arial" panose="020B0604020202020204" pitchFamily="34" charset="0"/>
              <a:buNone/>
              <a:defRPr sz="1200"/>
            </a:lvl1pPr>
          </a:lstStyle>
          <a:p>
            <a:r>
              <a:rPr lang="en-US"/>
              <a:t>Click icon to add picture</a:t>
            </a:r>
            <a:endParaRPr lang="nb-NO" dirty="0"/>
          </a:p>
        </p:txBody>
      </p:sp>
      <p:sp>
        <p:nvSpPr>
          <p:cNvPr id="2" name="Tittel 1">
            <a:extLst>
              <a:ext uri="{FF2B5EF4-FFF2-40B4-BE49-F238E27FC236}">
                <a16:creationId xmlns:a16="http://schemas.microsoft.com/office/drawing/2014/main" id="{6F553747-2654-F532-A5F7-E42586E63CA6}"/>
              </a:ext>
            </a:extLst>
          </p:cNvPr>
          <p:cNvSpPr>
            <a:spLocks noGrp="1"/>
          </p:cNvSpPr>
          <p:nvPr>
            <p:ph type="title"/>
          </p:nvPr>
        </p:nvSpPr>
        <p:spPr>
          <a:xfrm>
            <a:off x="3826341" y="587466"/>
            <a:ext cx="4641384" cy="492443"/>
          </a:xfrm>
        </p:spPr>
        <p:txBody>
          <a:bodyPr/>
          <a:lstStyle/>
          <a:p>
            <a:r>
              <a:rPr lang="en-US"/>
              <a:t>Click to edit Master title style</a:t>
            </a:r>
            <a:endParaRPr lang="nb-NO"/>
          </a:p>
        </p:txBody>
      </p:sp>
      <p:sp>
        <p:nvSpPr>
          <p:cNvPr id="3" name="Plassholder for innhold 2">
            <a:extLst>
              <a:ext uri="{FF2B5EF4-FFF2-40B4-BE49-F238E27FC236}">
                <a16:creationId xmlns:a16="http://schemas.microsoft.com/office/drawing/2014/main" id="{9B2259BB-EC9F-6D37-059B-ED1C391C92A0}"/>
              </a:ext>
            </a:extLst>
          </p:cNvPr>
          <p:cNvSpPr>
            <a:spLocks noGrp="1"/>
          </p:cNvSpPr>
          <p:nvPr>
            <p:ph idx="1"/>
          </p:nvPr>
        </p:nvSpPr>
        <p:spPr>
          <a:xfrm>
            <a:off x="3826341" y="1260001"/>
            <a:ext cx="4641384" cy="29260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b-NO"/>
          </a:p>
        </p:txBody>
      </p:sp>
      <p:sp>
        <p:nvSpPr>
          <p:cNvPr id="5" name="Plassholder for bunntekst 4">
            <a:extLst>
              <a:ext uri="{FF2B5EF4-FFF2-40B4-BE49-F238E27FC236}">
                <a16:creationId xmlns:a16="http://schemas.microsoft.com/office/drawing/2014/main" id="{A85F14F5-4F21-522C-2C06-48F1BC0A4CA7}"/>
              </a:ext>
            </a:extLst>
          </p:cNvPr>
          <p:cNvSpPr>
            <a:spLocks noGrp="1"/>
          </p:cNvSpPr>
          <p:nvPr>
            <p:ph type="ftr" sz="quarter" idx="11"/>
          </p:nvPr>
        </p:nvSpPr>
        <p:spPr/>
        <p:txBody>
          <a:bodyPr/>
          <a:lstStyle/>
          <a:p>
            <a:r>
              <a:rPr lang="en-US"/>
              <a:t>See Statement of Proprietary information</a:t>
            </a:r>
            <a:endParaRPr lang="nb-NO"/>
          </a:p>
        </p:txBody>
      </p:sp>
      <p:sp>
        <p:nvSpPr>
          <p:cNvPr id="6" name="Plassholder for lysbildenummer 5">
            <a:extLst>
              <a:ext uri="{FF2B5EF4-FFF2-40B4-BE49-F238E27FC236}">
                <a16:creationId xmlns:a16="http://schemas.microsoft.com/office/drawing/2014/main" id="{136D1912-578F-7E68-51E9-27B2F00DCDD5}"/>
              </a:ext>
            </a:extLst>
          </p:cNvPr>
          <p:cNvSpPr>
            <a:spLocks noGrp="1"/>
          </p:cNvSpPr>
          <p:nvPr>
            <p:ph type="sldNum" sz="quarter" idx="12"/>
          </p:nvPr>
        </p:nvSpPr>
        <p:spPr/>
        <p:txBody>
          <a:bodyPr/>
          <a:lstStyle>
            <a:lvl1pPr>
              <a:defRPr>
                <a:solidFill>
                  <a:schemeClr val="dk1"/>
                </a:solidFill>
              </a:defRPr>
            </a:lvl1pPr>
          </a:lstStyle>
          <a:p>
            <a:fld id="{75567799-16DF-41EB-91D4-5F77DECB4B9E}" type="slidenum">
              <a:rPr lang="nb-NO" smtClean="0"/>
              <a:pPr/>
              <a:t>‹#›</a:t>
            </a:fld>
            <a:endParaRPr lang="nb-NO" dirty="0"/>
          </a:p>
        </p:txBody>
      </p:sp>
      <p:sp>
        <p:nvSpPr>
          <p:cNvPr id="10" name="Undertittel 8">
            <a:extLst>
              <a:ext uri="{FF2B5EF4-FFF2-40B4-BE49-F238E27FC236}">
                <a16:creationId xmlns:a16="http://schemas.microsoft.com/office/drawing/2014/main" id="{5701DB25-AA45-E795-20F5-DD730B0E8C89}"/>
              </a:ext>
            </a:extLst>
          </p:cNvPr>
          <p:cNvSpPr>
            <a:spLocks noGrp="1"/>
          </p:cNvSpPr>
          <p:nvPr>
            <p:ph type="subTitle" sz="quarter" idx="13"/>
          </p:nvPr>
        </p:nvSpPr>
        <p:spPr>
          <a:xfrm>
            <a:off x="3826341" y="338400"/>
            <a:ext cx="4641384" cy="307777"/>
          </a:xfrm>
          <a:prstGeom prst="rect">
            <a:avLst/>
          </a:prstGeom>
        </p:spPr>
        <p:txBody>
          <a:bodyPr lIns="91440" tIns="45720" rIns="91440" bIns="45720"/>
          <a:lstStyle>
            <a:lvl1pPr marL="0" indent="0" algn="l">
              <a:buNone/>
              <a:defRPr sz="1400"/>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endParaRPr lang="nb-NO" dirty="0"/>
          </a:p>
        </p:txBody>
      </p:sp>
      <p:sp>
        <p:nvSpPr>
          <p:cNvPr id="7" name="Plassholder for tekst 8">
            <a:extLst>
              <a:ext uri="{FF2B5EF4-FFF2-40B4-BE49-F238E27FC236}">
                <a16:creationId xmlns:a16="http://schemas.microsoft.com/office/drawing/2014/main" id="{B82034AE-548D-62D0-C724-66B726B03040}"/>
              </a:ext>
            </a:extLst>
          </p:cNvPr>
          <p:cNvSpPr>
            <a:spLocks noGrp="1"/>
          </p:cNvSpPr>
          <p:nvPr>
            <p:ph type="body" idx="15" hasCustomPrompt="1"/>
          </p:nvPr>
        </p:nvSpPr>
        <p:spPr>
          <a:xfrm>
            <a:off x="425032" y="4821088"/>
            <a:ext cx="824400" cy="154911"/>
          </a:xfrm>
          <a:blipFill>
            <a:blip r:embed="rId2"/>
            <a:stretch>
              <a:fillRect/>
            </a:stretch>
          </a:blipFill>
        </p:spPr>
        <p:txBody>
          <a:bodyPr>
            <a:noAutofit/>
          </a:bodyPr>
          <a:lstStyle>
            <a:lvl1pPr>
              <a:defRPr sz="100">
                <a:solidFill>
                  <a:srgbClr val="000000"/>
                </a:solidFill>
              </a:defRPr>
            </a:lvl1pPr>
            <a:lvl2pPr>
              <a:defRPr sz="100">
                <a:solidFill>
                  <a:srgbClr val="000000"/>
                </a:solidFill>
              </a:defRPr>
            </a:lvl2pPr>
            <a:lvl3pPr>
              <a:defRPr sz="100">
                <a:solidFill>
                  <a:srgbClr val="000000"/>
                </a:solidFill>
              </a:defRPr>
            </a:lvl3pPr>
            <a:lvl4pPr>
              <a:defRPr sz="100">
                <a:solidFill>
                  <a:srgbClr val="000000"/>
                </a:solidFill>
              </a:defRPr>
            </a:lvl4pPr>
            <a:lvl5pPr>
              <a:defRPr sz="100">
                <a:solidFill>
                  <a:srgbClr val="000000"/>
                </a:solidFill>
              </a:defRPr>
            </a:lvl5pPr>
          </a:lstStyle>
          <a:p>
            <a:pPr lvl="0"/>
            <a:r>
              <a:rPr lang="nb-NO"/>
              <a:t> </a:t>
            </a:r>
          </a:p>
        </p:txBody>
      </p:sp>
    </p:spTree>
    <p:extLst>
      <p:ext uri="{BB962C8B-B14F-4D97-AF65-F5344CB8AC3E}">
        <p14:creationId xmlns:p14="http://schemas.microsoft.com/office/powerpoint/2010/main" val="114212794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Title. subtitle, 5 images with text">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C2CAA88D-66DB-0E1B-1A8B-D51EDBE100A9}"/>
              </a:ext>
            </a:extLst>
          </p:cNvPr>
          <p:cNvSpPr>
            <a:spLocks noGrp="1"/>
          </p:cNvSpPr>
          <p:nvPr>
            <p:ph type="title"/>
          </p:nvPr>
        </p:nvSpPr>
        <p:spPr/>
        <p:txBody>
          <a:bodyPr/>
          <a:lstStyle/>
          <a:p>
            <a:r>
              <a:rPr lang="en-US"/>
              <a:t>Click to edit Master title style</a:t>
            </a:r>
            <a:endParaRPr lang="nb-NO"/>
          </a:p>
        </p:txBody>
      </p:sp>
      <p:sp>
        <p:nvSpPr>
          <p:cNvPr id="4" name="Plassholder for bunntekst 3">
            <a:extLst>
              <a:ext uri="{FF2B5EF4-FFF2-40B4-BE49-F238E27FC236}">
                <a16:creationId xmlns:a16="http://schemas.microsoft.com/office/drawing/2014/main" id="{3A1D5011-1190-CA7E-4ED4-231055331965}"/>
              </a:ext>
            </a:extLst>
          </p:cNvPr>
          <p:cNvSpPr>
            <a:spLocks noGrp="1"/>
          </p:cNvSpPr>
          <p:nvPr>
            <p:ph type="ftr" sz="quarter" idx="11"/>
          </p:nvPr>
        </p:nvSpPr>
        <p:spPr/>
        <p:txBody>
          <a:bodyPr/>
          <a:lstStyle/>
          <a:p>
            <a:r>
              <a:rPr lang="en-US"/>
              <a:t>See Statement of Proprietary information</a:t>
            </a:r>
            <a:endParaRPr lang="nb-NO"/>
          </a:p>
        </p:txBody>
      </p:sp>
      <p:sp>
        <p:nvSpPr>
          <p:cNvPr id="5" name="Plassholder for lysbildenummer 4">
            <a:extLst>
              <a:ext uri="{FF2B5EF4-FFF2-40B4-BE49-F238E27FC236}">
                <a16:creationId xmlns:a16="http://schemas.microsoft.com/office/drawing/2014/main" id="{D4EDD2DD-5B54-3B10-A9F6-04C0E36A5671}"/>
              </a:ext>
            </a:extLst>
          </p:cNvPr>
          <p:cNvSpPr>
            <a:spLocks noGrp="1"/>
          </p:cNvSpPr>
          <p:nvPr>
            <p:ph type="sldNum" sz="quarter" idx="12"/>
          </p:nvPr>
        </p:nvSpPr>
        <p:spPr/>
        <p:txBody>
          <a:bodyPr/>
          <a:lstStyle/>
          <a:p>
            <a:fld id="{75567799-16DF-41EB-91D4-5F77DECB4B9E}" type="slidenum">
              <a:rPr lang="nb-NO" smtClean="0"/>
              <a:pPr/>
              <a:t>‹#›</a:t>
            </a:fld>
            <a:endParaRPr lang="nb-NO"/>
          </a:p>
        </p:txBody>
      </p:sp>
      <p:sp>
        <p:nvSpPr>
          <p:cNvPr id="13" name="Undertittel 11">
            <a:extLst>
              <a:ext uri="{FF2B5EF4-FFF2-40B4-BE49-F238E27FC236}">
                <a16:creationId xmlns:a16="http://schemas.microsoft.com/office/drawing/2014/main" id="{FE0CA7B5-7474-8421-D46E-98757C826B14}"/>
              </a:ext>
            </a:extLst>
          </p:cNvPr>
          <p:cNvSpPr>
            <a:spLocks noGrp="1"/>
          </p:cNvSpPr>
          <p:nvPr>
            <p:ph type="subTitle" sz="quarter" idx="15"/>
          </p:nvPr>
        </p:nvSpPr>
        <p:spPr>
          <a:xfrm>
            <a:off x="338400" y="338401"/>
            <a:ext cx="7916902" cy="307777"/>
          </a:xfrm>
          <a:prstGeom prst="rect">
            <a:avLst/>
          </a:prstGeom>
        </p:spPr>
        <p:txBody>
          <a:bodyPr lIns="91440" tIns="45720" rIns="91440" bIns="45720" anchor="b"/>
          <a:lstStyle>
            <a:lvl1pPr marL="0" indent="0" algn="l">
              <a:buNone/>
              <a:defRPr sz="1400">
                <a:solidFill>
                  <a:schemeClr val="tx1">
                    <a:lumMod val="75000"/>
                    <a:lumOff val="2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endParaRPr lang="nb-NO" dirty="0"/>
          </a:p>
        </p:txBody>
      </p:sp>
      <p:sp>
        <p:nvSpPr>
          <p:cNvPr id="19" name="Plassholder for tekst 2">
            <a:extLst>
              <a:ext uri="{FF2B5EF4-FFF2-40B4-BE49-F238E27FC236}">
                <a16:creationId xmlns:a16="http://schemas.microsoft.com/office/drawing/2014/main" id="{EDDAF262-3F85-4268-1D0E-B99E85D6D4CA}"/>
              </a:ext>
            </a:extLst>
          </p:cNvPr>
          <p:cNvSpPr>
            <a:spLocks noGrp="1"/>
          </p:cNvSpPr>
          <p:nvPr>
            <p:ph type="body" idx="16" hasCustomPrompt="1"/>
          </p:nvPr>
        </p:nvSpPr>
        <p:spPr>
          <a:xfrm>
            <a:off x="338020" y="1287481"/>
            <a:ext cx="1399340" cy="317459"/>
          </a:xfrm>
        </p:spPr>
        <p:txBody>
          <a:bodyPr>
            <a:normAutofit/>
          </a:bodyPr>
          <a:lstStyle>
            <a:lvl1pPr marL="0" indent="0">
              <a:buNone/>
              <a:defRPr sz="1400" b="1">
                <a:solidFill>
                  <a:schemeClr val="tx1">
                    <a:lumMod val="75000"/>
                    <a:lumOff val="2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nb-NO" dirty="0"/>
              <a:t>Image </a:t>
            </a:r>
            <a:r>
              <a:rPr lang="nb-NO" dirty="0" err="1"/>
              <a:t>title</a:t>
            </a:r>
            <a:endParaRPr lang="nb-NO" dirty="0"/>
          </a:p>
        </p:txBody>
      </p:sp>
      <p:sp>
        <p:nvSpPr>
          <p:cNvPr id="22" name="Plassholder for tekst 2">
            <a:extLst>
              <a:ext uri="{FF2B5EF4-FFF2-40B4-BE49-F238E27FC236}">
                <a16:creationId xmlns:a16="http://schemas.microsoft.com/office/drawing/2014/main" id="{79A75B7E-136D-033F-77EA-DA6381CB8A05}"/>
              </a:ext>
            </a:extLst>
          </p:cNvPr>
          <p:cNvSpPr>
            <a:spLocks noGrp="1"/>
          </p:cNvSpPr>
          <p:nvPr>
            <p:ph type="body" idx="19" hasCustomPrompt="1"/>
          </p:nvPr>
        </p:nvSpPr>
        <p:spPr>
          <a:xfrm>
            <a:off x="2052293" y="1287481"/>
            <a:ext cx="1399340" cy="317459"/>
          </a:xfrm>
        </p:spPr>
        <p:txBody>
          <a:bodyPr>
            <a:normAutofit/>
          </a:bodyPr>
          <a:lstStyle>
            <a:lvl1pPr marL="0" indent="0">
              <a:buNone/>
              <a:defRPr sz="1400" b="1">
                <a:solidFill>
                  <a:schemeClr val="tx1">
                    <a:lumMod val="75000"/>
                    <a:lumOff val="2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nb-NO" dirty="0"/>
              <a:t>Image </a:t>
            </a:r>
            <a:r>
              <a:rPr lang="nb-NO" dirty="0" err="1"/>
              <a:t>title</a:t>
            </a:r>
            <a:endParaRPr lang="nb-NO" dirty="0"/>
          </a:p>
        </p:txBody>
      </p:sp>
      <p:sp>
        <p:nvSpPr>
          <p:cNvPr id="25" name="Plassholder for tekst 2">
            <a:extLst>
              <a:ext uri="{FF2B5EF4-FFF2-40B4-BE49-F238E27FC236}">
                <a16:creationId xmlns:a16="http://schemas.microsoft.com/office/drawing/2014/main" id="{38407753-B0CB-BB8A-D9FD-A8BFCBA6412A}"/>
              </a:ext>
            </a:extLst>
          </p:cNvPr>
          <p:cNvSpPr>
            <a:spLocks noGrp="1"/>
          </p:cNvSpPr>
          <p:nvPr>
            <p:ph type="body" idx="22" hasCustomPrompt="1"/>
          </p:nvPr>
        </p:nvSpPr>
        <p:spPr>
          <a:xfrm>
            <a:off x="3766566" y="1287481"/>
            <a:ext cx="1399340" cy="317459"/>
          </a:xfrm>
        </p:spPr>
        <p:txBody>
          <a:bodyPr>
            <a:normAutofit/>
          </a:bodyPr>
          <a:lstStyle>
            <a:lvl1pPr marL="0" indent="0">
              <a:buNone/>
              <a:defRPr sz="1400" b="1">
                <a:solidFill>
                  <a:schemeClr val="tx1">
                    <a:lumMod val="75000"/>
                    <a:lumOff val="2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nb-NO" dirty="0"/>
              <a:t>Image </a:t>
            </a:r>
            <a:r>
              <a:rPr lang="nb-NO" dirty="0" err="1"/>
              <a:t>title</a:t>
            </a:r>
            <a:endParaRPr lang="nb-NO" dirty="0"/>
          </a:p>
        </p:txBody>
      </p:sp>
      <p:sp>
        <p:nvSpPr>
          <p:cNvPr id="28" name="Plassholder for tekst 2">
            <a:extLst>
              <a:ext uri="{FF2B5EF4-FFF2-40B4-BE49-F238E27FC236}">
                <a16:creationId xmlns:a16="http://schemas.microsoft.com/office/drawing/2014/main" id="{9356A29E-AA73-4AF6-5B13-11C51DFA14EC}"/>
              </a:ext>
            </a:extLst>
          </p:cNvPr>
          <p:cNvSpPr>
            <a:spLocks noGrp="1"/>
          </p:cNvSpPr>
          <p:nvPr>
            <p:ph type="body" idx="25" hasCustomPrompt="1"/>
          </p:nvPr>
        </p:nvSpPr>
        <p:spPr>
          <a:xfrm>
            <a:off x="5480839" y="1287481"/>
            <a:ext cx="1399340" cy="317459"/>
          </a:xfrm>
        </p:spPr>
        <p:txBody>
          <a:bodyPr>
            <a:normAutofit/>
          </a:bodyPr>
          <a:lstStyle>
            <a:lvl1pPr marL="0" indent="0">
              <a:buNone/>
              <a:defRPr sz="1400" b="1">
                <a:solidFill>
                  <a:schemeClr val="tx1">
                    <a:lumMod val="75000"/>
                    <a:lumOff val="2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nb-NO" dirty="0"/>
              <a:t>Image </a:t>
            </a:r>
            <a:r>
              <a:rPr lang="nb-NO" dirty="0" err="1"/>
              <a:t>title</a:t>
            </a:r>
            <a:endParaRPr lang="nb-NO" dirty="0"/>
          </a:p>
        </p:txBody>
      </p:sp>
      <p:sp>
        <p:nvSpPr>
          <p:cNvPr id="31" name="Plassholder for tekst 2">
            <a:extLst>
              <a:ext uri="{FF2B5EF4-FFF2-40B4-BE49-F238E27FC236}">
                <a16:creationId xmlns:a16="http://schemas.microsoft.com/office/drawing/2014/main" id="{05A19AC5-98EE-E113-0F0C-4B24680C3505}"/>
              </a:ext>
            </a:extLst>
          </p:cNvPr>
          <p:cNvSpPr>
            <a:spLocks noGrp="1"/>
          </p:cNvSpPr>
          <p:nvPr>
            <p:ph type="body" idx="28" hasCustomPrompt="1"/>
          </p:nvPr>
        </p:nvSpPr>
        <p:spPr>
          <a:xfrm>
            <a:off x="7195112" y="1287481"/>
            <a:ext cx="1399340" cy="317459"/>
          </a:xfrm>
        </p:spPr>
        <p:txBody>
          <a:bodyPr>
            <a:normAutofit/>
          </a:bodyPr>
          <a:lstStyle>
            <a:lvl1pPr marL="0" indent="0">
              <a:buNone/>
              <a:defRPr sz="1400" b="1">
                <a:solidFill>
                  <a:schemeClr val="tx1">
                    <a:lumMod val="75000"/>
                    <a:lumOff val="2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nb-NO" dirty="0"/>
              <a:t>Image </a:t>
            </a:r>
            <a:r>
              <a:rPr lang="nb-NO" dirty="0" err="1"/>
              <a:t>title</a:t>
            </a:r>
            <a:endParaRPr lang="nb-NO" dirty="0"/>
          </a:p>
        </p:txBody>
      </p:sp>
      <p:sp>
        <p:nvSpPr>
          <p:cNvPr id="32" name="Plassholder for bilde 14">
            <a:extLst>
              <a:ext uri="{FF2B5EF4-FFF2-40B4-BE49-F238E27FC236}">
                <a16:creationId xmlns:a16="http://schemas.microsoft.com/office/drawing/2014/main" id="{E5528E72-9C49-7313-4EB3-6130846F3FFF}"/>
              </a:ext>
            </a:extLst>
          </p:cNvPr>
          <p:cNvSpPr>
            <a:spLocks noGrp="1"/>
          </p:cNvSpPr>
          <p:nvPr>
            <p:ph type="pic" sz="quarter" idx="14"/>
          </p:nvPr>
        </p:nvSpPr>
        <p:spPr>
          <a:xfrm>
            <a:off x="420928" y="1627269"/>
            <a:ext cx="1424987" cy="1735186"/>
          </a:xfrm>
          <a:prstGeom prst="rect">
            <a:avLst/>
          </a:prstGeom>
          <a:solidFill>
            <a:srgbClr val="BFBFBF"/>
          </a:solidFill>
        </p:spPr>
        <p:txBody>
          <a:bodyPr tIns="585211"/>
          <a:lstStyle>
            <a:lvl1pPr marL="171450" indent="-171450" algn="ctr" defTabSz="685800" rtl="0" eaLnBrk="1" latinLnBrk="0" hangingPunct="1">
              <a:lnSpc>
                <a:spcPct val="110000"/>
              </a:lnSpc>
              <a:spcBef>
                <a:spcPts val="0"/>
              </a:spcBef>
              <a:buFont typeface="Arial" panose="020B0604020202020204" pitchFamily="34" charset="0"/>
              <a:buNone/>
              <a:defRPr sz="1200"/>
            </a:lvl1pPr>
          </a:lstStyle>
          <a:p>
            <a:r>
              <a:rPr lang="en-US"/>
              <a:t>Click icon to add picture</a:t>
            </a:r>
            <a:endParaRPr lang="nb-NO" dirty="0"/>
          </a:p>
        </p:txBody>
      </p:sp>
      <p:sp>
        <p:nvSpPr>
          <p:cNvPr id="33" name="Plassholder for bilde 14">
            <a:extLst>
              <a:ext uri="{FF2B5EF4-FFF2-40B4-BE49-F238E27FC236}">
                <a16:creationId xmlns:a16="http://schemas.microsoft.com/office/drawing/2014/main" id="{06198ED0-31E2-4E82-2363-A867F9586DF3}"/>
              </a:ext>
            </a:extLst>
          </p:cNvPr>
          <p:cNvSpPr>
            <a:spLocks noGrp="1"/>
          </p:cNvSpPr>
          <p:nvPr>
            <p:ph type="pic" sz="quarter" idx="17"/>
          </p:nvPr>
        </p:nvSpPr>
        <p:spPr>
          <a:xfrm>
            <a:off x="2135201" y="1627269"/>
            <a:ext cx="1424987" cy="1735186"/>
          </a:xfrm>
          <a:prstGeom prst="rect">
            <a:avLst/>
          </a:prstGeom>
          <a:solidFill>
            <a:srgbClr val="BFBFBF"/>
          </a:solidFill>
        </p:spPr>
        <p:txBody>
          <a:bodyPr tIns="585211"/>
          <a:lstStyle>
            <a:lvl1pPr marL="171450" indent="-171450" algn="ctr" defTabSz="685800" rtl="0" eaLnBrk="1" latinLnBrk="0" hangingPunct="1">
              <a:lnSpc>
                <a:spcPct val="110000"/>
              </a:lnSpc>
              <a:spcBef>
                <a:spcPts val="0"/>
              </a:spcBef>
              <a:buFont typeface="Arial" panose="020B0604020202020204" pitchFamily="34" charset="0"/>
              <a:buNone/>
              <a:defRPr sz="1200"/>
            </a:lvl1pPr>
          </a:lstStyle>
          <a:p>
            <a:r>
              <a:rPr lang="en-US"/>
              <a:t>Click icon to add picture</a:t>
            </a:r>
            <a:endParaRPr lang="nb-NO" dirty="0"/>
          </a:p>
        </p:txBody>
      </p:sp>
      <p:sp>
        <p:nvSpPr>
          <p:cNvPr id="34" name="Plassholder for bilde 14">
            <a:extLst>
              <a:ext uri="{FF2B5EF4-FFF2-40B4-BE49-F238E27FC236}">
                <a16:creationId xmlns:a16="http://schemas.microsoft.com/office/drawing/2014/main" id="{6D29EF88-18BC-020C-A232-E503B9263954}"/>
              </a:ext>
            </a:extLst>
          </p:cNvPr>
          <p:cNvSpPr>
            <a:spLocks noGrp="1"/>
          </p:cNvSpPr>
          <p:nvPr>
            <p:ph type="pic" sz="quarter" idx="20"/>
          </p:nvPr>
        </p:nvSpPr>
        <p:spPr>
          <a:xfrm>
            <a:off x="3849474" y="1627269"/>
            <a:ext cx="1424987" cy="1735186"/>
          </a:xfrm>
          <a:prstGeom prst="rect">
            <a:avLst/>
          </a:prstGeom>
          <a:solidFill>
            <a:srgbClr val="BFBFBF"/>
          </a:solidFill>
        </p:spPr>
        <p:txBody>
          <a:bodyPr tIns="585211"/>
          <a:lstStyle>
            <a:lvl1pPr marL="171450" indent="-171450" algn="ctr" defTabSz="685800" rtl="0" eaLnBrk="1" latinLnBrk="0" hangingPunct="1">
              <a:lnSpc>
                <a:spcPct val="110000"/>
              </a:lnSpc>
              <a:spcBef>
                <a:spcPts val="0"/>
              </a:spcBef>
              <a:buFont typeface="Arial" panose="020B0604020202020204" pitchFamily="34" charset="0"/>
              <a:buNone/>
              <a:defRPr sz="1200"/>
            </a:lvl1pPr>
          </a:lstStyle>
          <a:p>
            <a:r>
              <a:rPr lang="en-US"/>
              <a:t>Click icon to add picture</a:t>
            </a:r>
            <a:endParaRPr lang="nb-NO" dirty="0"/>
          </a:p>
        </p:txBody>
      </p:sp>
      <p:sp>
        <p:nvSpPr>
          <p:cNvPr id="35" name="Plassholder for bilde 14">
            <a:extLst>
              <a:ext uri="{FF2B5EF4-FFF2-40B4-BE49-F238E27FC236}">
                <a16:creationId xmlns:a16="http://schemas.microsoft.com/office/drawing/2014/main" id="{B5522080-5E58-37A8-E809-3806497C3221}"/>
              </a:ext>
            </a:extLst>
          </p:cNvPr>
          <p:cNvSpPr>
            <a:spLocks noGrp="1"/>
          </p:cNvSpPr>
          <p:nvPr>
            <p:ph type="pic" sz="quarter" idx="23"/>
          </p:nvPr>
        </p:nvSpPr>
        <p:spPr>
          <a:xfrm>
            <a:off x="5563747" y="1627269"/>
            <a:ext cx="1424987" cy="1735186"/>
          </a:xfrm>
          <a:prstGeom prst="rect">
            <a:avLst/>
          </a:prstGeom>
          <a:solidFill>
            <a:srgbClr val="BFBFBF"/>
          </a:solidFill>
        </p:spPr>
        <p:txBody>
          <a:bodyPr tIns="585211"/>
          <a:lstStyle>
            <a:lvl1pPr marL="171450" indent="-171450" algn="ctr" defTabSz="685800" rtl="0" eaLnBrk="1" latinLnBrk="0" hangingPunct="1">
              <a:lnSpc>
                <a:spcPct val="110000"/>
              </a:lnSpc>
              <a:spcBef>
                <a:spcPts val="0"/>
              </a:spcBef>
              <a:buFont typeface="Arial" panose="020B0604020202020204" pitchFamily="34" charset="0"/>
              <a:buNone/>
              <a:defRPr sz="1200"/>
            </a:lvl1pPr>
          </a:lstStyle>
          <a:p>
            <a:r>
              <a:rPr lang="en-US"/>
              <a:t>Click icon to add picture</a:t>
            </a:r>
            <a:endParaRPr lang="nb-NO" dirty="0"/>
          </a:p>
        </p:txBody>
      </p:sp>
      <p:sp>
        <p:nvSpPr>
          <p:cNvPr id="36" name="Plassholder for bilde 14">
            <a:extLst>
              <a:ext uri="{FF2B5EF4-FFF2-40B4-BE49-F238E27FC236}">
                <a16:creationId xmlns:a16="http://schemas.microsoft.com/office/drawing/2014/main" id="{BC1A62CD-0A22-1D1D-3EEB-1C9CD72D0449}"/>
              </a:ext>
            </a:extLst>
          </p:cNvPr>
          <p:cNvSpPr>
            <a:spLocks noGrp="1"/>
          </p:cNvSpPr>
          <p:nvPr>
            <p:ph type="pic" sz="quarter" idx="26"/>
          </p:nvPr>
        </p:nvSpPr>
        <p:spPr>
          <a:xfrm>
            <a:off x="7278020" y="1627269"/>
            <a:ext cx="1424987" cy="1735186"/>
          </a:xfrm>
          <a:prstGeom prst="rect">
            <a:avLst/>
          </a:prstGeom>
          <a:solidFill>
            <a:srgbClr val="BFBFBF"/>
          </a:solidFill>
        </p:spPr>
        <p:txBody>
          <a:bodyPr tIns="585211"/>
          <a:lstStyle>
            <a:lvl1pPr marL="171450" indent="-171450" algn="ctr" defTabSz="685800" rtl="0" eaLnBrk="1" latinLnBrk="0" hangingPunct="1">
              <a:lnSpc>
                <a:spcPct val="110000"/>
              </a:lnSpc>
              <a:spcBef>
                <a:spcPts val="0"/>
              </a:spcBef>
              <a:buFont typeface="Arial" panose="020B0604020202020204" pitchFamily="34" charset="0"/>
              <a:buNone/>
              <a:defRPr sz="1200"/>
            </a:lvl1pPr>
          </a:lstStyle>
          <a:p>
            <a:r>
              <a:rPr lang="en-US"/>
              <a:t>Click icon to add picture</a:t>
            </a:r>
            <a:endParaRPr lang="nb-NO" dirty="0"/>
          </a:p>
        </p:txBody>
      </p:sp>
      <p:sp>
        <p:nvSpPr>
          <p:cNvPr id="10" name="Plassholder for tekst 2">
            <a:extLst>
              <a:ext uri="{FF2B5EF4-FFF2-40B4-BE49-F238E27FC236}">
                <a16:creationId xmlns:a16="http://schemas.microsoft.com/office/drawing/2014/main" id="{AD6C5E1B-85ED-AC6A-AC06-F5CC6D1CBAA8}"/>
              </a:ext>
            </a:extLst>
          </p:cNvPr>
          <p:cNvSpPr>
            <a:spLocks noGrp="1"/>
          </p:cNvSpPr>
          <p:nvPr>
            <p:ph type="body" idx="1" hasCustomPrompt="1"/>
          </p:nvPr>
        </p:nvSpPr>
        <p:spPr>
          <a:xfrm>
            <a:off x="426720" y="3463198"/>
            <a:ext cx="1409840" cy="833241"/>
          </a:xfrm>
        </p:spPr>
        <p:txBody>
          <a:bodyPr lIns="0" tIns="0" rIns="0" bIns="0">
            <a:normAutofit/>
          </a:bodyPr>
          <a:lstStyle>
            <a:lvl1pPr marL="0" indent="0">
              <a:buNone/>
              <a:defRPr sz="1000">
                <a:solidFill>
                  <a:schemeClr val="tx1"/>
                </a:solidFill>
              </a:defRPr>
            </a:lvl1pPr>
            <a:lvl2pPr marL="342900" indent="0">
              <a:buNone/>
              <a:defRPr sz="1000">
                <a:solidFill>
                  <a:schemeClr val="tx1"/>
                </a:solidFill>
              </a:defRPr>
            </a:lvl2pPr>
            <a:lvl3pPr marL="685800" indent="0">
              <a:buNone/>
              <a:defRPr sz="1000">
                <a:solidFill>
                  <a:schemeClr val="tx1"/>
                </a:solidFill>
              </a:defRPr>
            </a:lvl3pPr>
            <a:lvl4pPr marL="1028700" indent="0">
              <a:buNone/>
              <a:defRPr sz="1000">
                <a:solidFill>
                  <a:schemeClr val="tx1"/>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dirty="0"/>
              <a:t>Click to edit Master text styles</a:t>
            </a:r>
          </a:p>
          <a:p>
            <a:pPr lvl="1"/>
            <a:r>
              <a:rPr lang="en-US" dirty="0" err="1"/>
              <a:t>Nivå</a:t>
            </a:r>
            <a:r>
              <a:rPr lang="en-US" dirty="0"/>
              <a:t> 2</a:t>
            </a:r>
          </a:p>
          <a:p>
            <a:pPr lvl="2"/>
            <a:r>
              <a:rPr lang="en-US" dirty="0" err="1"/>
              <a:t>Nivå</a:t>
            </a:r>
            <a:r>
              <a:rPr lang="en-US" dirty="0"/>
              <a:t> 3</a:t>
            </a:r>
          </a:p>
          <a:p>
            <a:pPr lvl="3"/>
            <a:r>
              <a:rPr lang="en-US" dirty="0" err="1"/>
              <a:t>Nivå</a:t>
            </a:r>
            <a:r>
              <a:rPr lang="en-US" dirty="0"/>
              <a:t> 4</a:t>
            </a:r>
          </a:p>
        </p:txBody>
      </p:sp>
      <p:sp>
        <p:nvSpPr>
          <p:cNvPr id="11" name="Plassholder for tekst 2">
            <a:extLst>
              <a:ext uri="{FF2B5EF4-FFF2-40B4-BE49-F238E27FC236}">
                <a16:creationId xmlns:a16="http://schemas.microsoft.com/office/drawing/2014/main" id="{6E301667-7564-2E73-EF27-0818CD7E1E75}"/>
              </a:ext>
            </a:extLst>
          </p:cNvPr>
          <p:cNvSpPr>
            <a:spLocks noGrp="1"/>
          </p:cNvSpPr>
          <p:nvPr>
            <p:ph type="body" idx="29" hasCustomPrompt="1"/>
          </p:nvPr>
        </p:nvSpPr>
        <p:spPr>
          <a:xfrm>
            <a:off x="2140993" y="3463198"/>
            <a:ext cx="1409840" cy="833241"/>
          </a:xfrm>
        </p:spPr>
        <p:txBody>
          <a:bodyPr lIns="0" tIns="0" rIns="0" bIns="0">
            <a:normAutofit/>
          </a:bodyPr>
          <a:lstStyle>
            <a:lvl1pPr marL="0" indent="0">
              <a:buNone/>
              <a:defRPr sz="1000">
                <a:solidFill>
                  <a:schemeClr val="tx1"/>
                </a:solidFill>
              </a:defRPr>
            </a:lvl1pPr>
            <a:lvl2pPr marL="342900" indent="0">
              <a:buNone/>
              <a:defRPr sz="1000">
                <a:solidFill>
                  <a:schemeClr val="tx1"/>
                </a:solidFill>
              </a:defRPr>
            </a:lvl2pPr>
            <a:lvl3pPr marL="685800" indent="0">
              <a:buNone/>
              <a:defRPr sz="1000">
                <a:solidFill>
                  <a:schemeClr val="tx1"/>
                </a:solidFill>
              </a:defRPr>
            </a:lvl3pPr>
            <a:lvl4pPr marL="1028700" indent="0">
              <a:buNone/>
              <a:defRPr sz="1000">
                <a:solidFill>
                  <a:schemeClr val="tx1"/>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dirty="0"/>
              <a:t>Click to edit Master text styles</a:t>
            </a:r>
          </a:p>
          <a:p>
            <a:pPr lvl="1"/>
            <a:r>
              <a:rPr lang="en-US" dirty="0" err="1"/>
              <a:t>Nivå</a:t>
            </a:r>
            <a:r>
              <a:rPr lang="en-US" dirty="0"/>
              <a:t> 2</a:t>
            </a:r>
          </a:p>
          <a:p>
            <a:pPr lvl="2"/>
            <a:r>
              <a:rPr lang="en-US" dirty="0" err="1"/>
              <a:t>Nivå</a:t>
            </a:r>
            <a:r>
              <a:rPr lang="en-US" dirty="0"/>
              <a:t> 3</a:t>
            </a:r>
          </a:p>
          <a:p>
            <a:pPr lvl="3"/>
            <a:r>
              <a:rPr lang="en-US" dirty="0" err="1"/>
              <a:t>Nivå</a:t>
            </a:r>
            <a:r>
              <a:rPr lang="en-US" dirty="0"/>
              <a:t> 4</a:t>
            </a:r>
          </a:p>
        </p:txBody>
      </p:sp>
      <p:sp>
        <p:nvSpPr>
          <p:cNvPr id="12" name="Plassholder for tekst 2">
            <a:extLst>
              <a:ext uri="{FF2B5EF4-FFF2-40B4-BE49-F238E27FC236}">
                <a16:creationId xmlns:a16="http://schemas.microsoft.com/office/drawing/2014/main" id="{AB19E04E-5351-D814-C08A-06380CA21174}"/>
              </a:ext>
            </a:extLst>
          </p:cNvPr>
          <p:cNvSpPr>
            <a:spLocks noGrp="1"/>
          </p:cNvSpPr>
          <p:nvPr>
            <p:ph type="body" idx="30" hasCustomPrompt="1"/>
          </p:nvPr>
        </p:nvSpPr>
        <p:spPr>
          <a:xfrm>
            <a:off x="3855266" y="3463198"/>
            <a:ext cx="1409840" cy="833241"/>
          </a:xfrm>
        </p:spPr>
        <p:txBody>
          <a:bodyPr lIns="0" tIns="0" rIns="0" bIns="0">
            <a:normAutofit/>
          </a:bodyPr>
          <a:lstStyle>
            <a:lvl1pPr marL="0" indent="0">
              <a:buNone/>
              <a:defRPr sz="1000">
                <a:solidFill>
                  <a:schemeClr val="tx1"/>
                </a:solidFill>
              </a:defRPr>
            </a:lvl1pPr>
            <a:lvl2pPr marL="342900" indent="0">
              <a:buNone/>
              <a:defRPr sz="1000">
                <a:solidFill>
                  <a:schemeClr val="tx1"/>
                </a:solidFill>
              </a:defRPr>
            </a:lvl2pPr>
            <a:lvl3pPr marL="685800" indent="0">
              <a:buNone/>
              <a:defRPr sz="1000">
                <a:solidFill>
                  <a:schemeClr val="tx1"/>
                </a:solidFill>
              </a:defRPr>
            </a:lvl3pPr>
            <a:lvl4pPr marL="1028700" indent="0">
              <a:buNone/>
              <a:defRPr sz="1000">
                <a:solidFill>
                  <a:schemeClr val="tx1"/>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dirty="0"/>
              <a:t>Click to edit Master text styles</a:t>
            </a:r>
          </a:p>
          <a:p>
            <a:pPr lvl="1"/>
            <a:r>
              <a:rPr lang="en-US" dirty="0" err="1"/>
              <a:t>Nivå</a:t>
            </a:r>
            <a:r>
              <a:rPr lang="en-US" dirty="0"/>
              <a:t> 2</a:t>
            </a:r>
          </a:p>
          <a:p>
            <a:pPr lvl="2"/>
            <a:r>
              <a:rPr lang="en-US" dirty="0" err="1"/>
              <a:t>Nivå</a:t>
            </a:r>
            <a:r>
              <a:rPr lang="en-US" dirty="0"/>
              <a:t> 3</a:t>
            </a:r>
          </a:p>
          <a:p>
            <a:pPr lvl="3"/>
            <a:r>
              <a:rPr lang="en-US" dirty="0" err="1"/>
              <a:t>Nivå</a:t>
            </a:r>
            <a:r>
              <a:rPr lang="en-US" dirty="0"/>
              <a:t> 4</a:t>
            </a:r>
          </a:p>
        </p:txBody>
      </p:sp>
      <p:sp>
        <p:nvSpPr>
          <p:cNvPr id="14" name="Plassholder for tekst 2">
            <a:extLst>
              <a:ext uri="{FF2B5EF4-FFF2-40B4-BE49-F238E27FC236}">
                <a16:creationId xmlns:a16="http://schemas.microsoft.com/office/drawing/2014/main" id="{1FC47CA1-5052-1E1D-D4B4-9015ECEF4C35}"/>
              </a:ext>
            </a:extLst>
          </p:cNvPr>
          <p:cNvSpPr>
            <a:spLocks noGrp="1"/>
          </p:cNvSpPr>
          <p:nvPr>
            <p:ph type="body" idx="31" hasCustomPrompt="1"/>
          </p:nvPr>
        </p:nvSpPr>
        <p:spPr>
          <a:xfrm>
            <a:off x="5569539" y="3463198"/>
            <a:ext cx="1409840" cy="833241"/>
          </a:xfrm>
        </p:spPr>
        <p:txBody>
          <a:bodyPr lIns="0" tIns="0" rIns="0" bIns="0">
            <a:normAutofit/>
          </a:bodyPr>
          <a:lstStyle>
            <a:lvl1pPr marL="0" indent="0">
              <a:buNone/>
              <a:defRPr sz="1000">
                <a:solidFill>
                  <a:schemeClr val="tx1"/>
                </a:solidFill>
              </a:defRPr>
            </a:lvl1pPr>
            <a:lvl2pPr marL="342900" indent="0">
              <a:buNone/>
              <a:defRPr sz="1000">
                <a:solidFill>
                  <a:schemeClr val="tx1"/>
                </a:solidFill>
              </a:defRPr>
            </a:lvl2pPr>
            <a:lvl3pPr marL="685800" indent="0">
              <a:buNone/>
              <a:defRPr sz="1000">
                <a:solidFill>
                  <a:schemeClr val="tx1"/>
                </a:solidFill>
              </a:defRPr>
            </a:lvl3pPr>
            <a:lvl4pPr marL="1028700" indent="0">
              <a:buNone/>
              <a:defRPr sz="1000">
                <a:solidFill>
                  <a:schemeClr val="tx1"/>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dirty="0"/>
              <a:t>Click to edit Master text styles</a:t>
            </a:r>
          </a:p>
          <a:p>
            <a:pPr lvl="1"/>
            <a:r>
              <a:rPr lang="en-US" dirty="0" err="1"/>
              <a:t>Nivå</a:t>
            </a:r>
            <a:r>
              <a:rPr lang="en-US" dirty="0"/>
              <a:t> 2</a:t>
            </a:r>
          </a:p>
          <a:p>
            <a:pPr lvl="2"/>
            <a:r>
              <a:rPr lang="en-US" dirty="0" err="1"/>
              <a:t>Nivå</a:t>
            </a:r>
            <a:r>
              <a:rPr lang="en-US" dirty="0"/>
              <a:t> 3</a:t>
            </a:r>
          </a:p>
          <a:p>
            <a:pPr lvl="3"/>
            <a:r>
              <a:rPr lang="en-US" dirty="0" err="1"/>
              <a:t>Nivå</a:t>
            </a:r>
            <a:r>
              <a:rPr lang="en-US" dirty="0"/>
              <a:t> 4</a:t>
            </a:r>
          </a:p>
        </p:txBody>
      </p:sp>
      <p:sp>
        <p:nvSpPr>
          <p:cNvPr id="15" name="Plassholder for tekst 2">
            <a:extLst>
              <a:ext uri="{FF2B5EF4-FFF2-40B4-BE49-F238E27FC236}">
                <a16:creationId xmlns:a16="http://schemas.microsoft.com/office/drawing/2014/main" id="{979D1816-B324-1ABF-66FC-C236BEEB319C}"/>
              </a:ext>
            </a:extLst>
          </p:cNvPr>
          <p:cNvSpPr>
            <a:spLocks noGrp="1"/>
          </p:cNvSpPr>
          <p:nvPr>
            <p:ph type="body" idx="32" hasCustomPrompt="1"/>
          </p:nvPr>
        </p:nvSpPr>
        <p:spPr>
          <a:xfrm>
            <a:off x="7283812" y="3463198"/>
            <a:ext cx="1409840" cy="833241"/>
          </a:xfrm>
        </p:spPr>
        <p:txBody>
          <a:bodyPr lIns="0" tIns="0" rIns="0" bIns="0">
            <a:normAutofit/>
          </a:bodyPr>
          <a:lstStyle>
            <a:lvl1pPr marL="0" indent="0">
              <a:buNone/>
              <a:defRPr sz="1000">
                <a:solidFill>
                  <a:schemeClr val="tx1"/>
                </a:solidFill>
              </a:defRPr>
            </a:lvl1pPr>
            <a:lvl2pPr marL="342900" indent="0">
              <a:buNone/>
              <a:defRPr sz="1000">
                <a:solidFill>
                  <a:schemeClr val="tx1"/>
                </a:solidFill>
              </a:defRPr>
            </a:lvl2pPr>
            <a:lvl3pPr marL="685800" indent="0">
              <a:buNone/>
              <a:defRPr sz="1000">
                <a:solidFill>
                  <a:schemeClr val="tx1"/>
                </a:solidFill>
              </a:defRPr>
            </a:lvl3pPr>
            <a:lvl4pPr marL="1028700" indent="0">
              <a:buNone/>
              <a:defRPr sz="1000">
                <a:solidFill>
                  <a:schemeClr val="tx1"/>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dirty="0"/>
              <a:t>Click to edit Master text styles</a:t>
            </a:r>
          </a:p>
          <a:p>
            <a:pPr lvl="1"/>
            <a:r>
              <a:rPr lang="en-US" dirty="0" err="1"/>
              <a:t>Nivå</a:t>
            </a:r>
            <a:r>
              <a:rPr lang="en-US" dirty="0"/>
              <a:t> 2</a:t>
            </a:r>
          </a:p>
          <a:p>
            <a:pPr lvl="2"/>
            <a:r>
              <a:rPr lang="en-US" dirty="0" err="1"/>
              <a:t>Nivå</a:t>
            </a:r>
            <a:r>
              <a:rPr lang="en-US" dirty="0"/>
              <a:t> 3</a:t>
            </a:r>
          </a:p>
          <a:p>
            <a:pPr lvl="3"/>
            <a:r>
              <a:rPr lang="en-US" dirty="0" err="1"/>
              <a:t>Nivå</a:t>
            </a:r>
            <a:r>
              <a:rPr lang="en-US" dirty="0"/>
              <a:t> 4</a:t>
            </a:r>
          </a:p>
        </p:txBody>
      </p:sp>
    </p:spTree>
    <p:extLst>
      <p:ext uri="{BB962C8B-B14F-4D97-AF65-F5344CB8AC3E}">
        <p14:creationId xmlns:p14="http://schemas.microsoft.com/office/powerpoint/2010/main" val="78731588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Title. subtitle, 4 images with text">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C2CAA88D-66DB-0E1B-1A8B-D51EDBE100A9}"/>
              </a:ext>
            </a:extLst>
          </p:cNvPr>
          <p:cNvSpPr>
            <a:spLocks noGrp="1"/>
          </p:cNvSpPr>
          <p:nvPr>
            <p:ph type="title"/>
          </p:nvPr>
        </p:nvSpPr>
        <p:spPr/>
        <p:txBody>
          <a:bodyPr/>
          <a:lstStyle/>
          <a:p>
            <a:r>
              <a:rPr lang="en-US"/>
              <a:t>Click to edit Master title style</a:t>
            </a:r>
            <a:endParaRPr lang="nb-NO"/>
          </a:p>
        </p:txBody>
      </p:sp>
      <p:sp>
        <p:nvSpPr>
          <p:cNvPr id="4" name="Plassholder for bunntekst 3">
            <a:extLst>
              <a:ext uri="{FF2B5EF4-FFF2-40B4-BE49-F238E27FC236}">
                <a16:creationId xmlns:a16="http://schemas.microsoft.com/office/drawing/2014/main" id="{3A1D5011-1190-CA7E-4ED4-231055331965}"/>
              </a:ext>
            </a:extLst>
          </p:cNvPr>
          <p:cNvSpPr>
            <a:spLocks noGrp="1"/>
          </p:cNvSpPr>
          <p:nvPr>
            <p:ph type="ftr" sz="quarter" idx="11"/>
          </p:nvPr>
        </p:nvSpPr>
        <p:spPr/>
        <p:txBody>
          <a:bodyPr/>
          <a:lstStyle/>
          <a:p>
            <a:r>
              <a:rPr lang="en-US"/>
              <a:t>See Statement of Proprietary information</a:t>
            </a:r>
            <a:endParaRPr lang="nb-NO"/>
          </a:p>
        </p:txBody>
      </p:sp>
      <p:sp>
        <p:nvSpPr>
          <p:cNvPr id="5" name="Plassholder for lysbildenummer 4">
            <a:extLst>
              <a:ext uri="{FF2B5EF4-FFF2-40B4-BE49-F238E27FC236}">
                <a16:creationId xmlns:a16="http://schemas.microsoft.com/office/drawing/2014/main" id="{D4EDD2DD-5B54-3B10-A9F6-04C0E36A5671}"/>
              </a:ext>
            </a:extLst>
          </p:cNvPr>
          <p:cNvSpPr>
            <a:spLocks noGrp="1"/>
          </p:cNvSpPr>
          <p:nvPr>
            <p:ph type="sldNum" sz="quarter" idx="12"/>
          </p:nvPr>
        </p:nvSpPr>
        <p:spPr/>
        <p:txBody>
          <a:bodyPr/>
          <a:lstStyle/>
          <a:p>
            <a:fld id="{75567799-16DF-41EB-91D4-5F77DECB4B9E}" type="slidenum">
              <a:rPr lang="nb-NO" smtClean="0"/>
              <a:pPr/>
              <a:t>‹#›</a:t>
            </a:fld>
            <a:endParaRPr lang="nb-NO"/>
          </a:p>
        </p:txBody>
      </p:sp>
      <p:sp>
        <p:nvSpPr>
          <p:cNvPr id="13" name="Undertittel 11">
            <a:extLst>
              <a:ext uri="{FF2B5EF4-FFF2-40B4-BE49-F238E27FC236}">
                <a16:creationId xmlns:a16="http://schemas.microsoft.com/office/drawing/2014/main" id="{FE0CA7B5-7474-8421-D46E-98757C826B14}"/>
              </a:ext>
            </a:extLst>
          </p:cNvPr>
          <p:cNvSpPr>
            <a:spLocks noGrp="1"/>
          </p:cNvSpPr>
          <p:nvPr>
            <p:ph type="subTitle" sz="quarter" idx="15"/>
          </p:nvPr>
        </p:nvSpPr>
        <p:spPr>
          <a:xfrm>
            <a:off x="338400" y="338401"/>
            <a:ext cx="7916902" cy="307777"/>
          </a:xfrm>
          <a:prstGeom prst="rect">
            <a:avLst/>
          </a:prstGeom>
        </p:spPr>
        <p:txBody>
          <a:bodyPr lIns="91440" tIns="45720" rIns="91440" bIns="45720" anchor="b"/>
          <a:lstStyle>
            <a:lvl1pPr marL="0" indent="0" algn="l">
              <a:buNone/>
              <a:defRPr sz="1400">
                <a:solidFill>
                  <a:schemeClr val="tx1">
                    <a:lumMod val="75000"/>
                    <a:lumOff val="2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endParaRPr lang="nb-NO" dirty="0"/>
          </a:p>
        </p:txBody>
      </p:sp>
      <p:sp>
        <p:nvSpPr>
          <p:cNvPr id="19" name="Plassholder for tekst 2">
            <a:extLst>
              <a:ext uri="{FF2B5EF4-FFF2-40B4-BE49-F238E27FC236}">
                <a16:creationId xmlns:a16="http://schemas.microsoft.com/office/drawing/2014/main" id="{EDDAF262-3F85-4268-1D0E-B99E85D6D4CA}"/>
              </a:ext>
            </a:extLst>
          </p:cNvPr>
          <p:cNvSpPr>
            <a:spLocks noGrp="1"/>
          </p:cNvSpPr>
          <p:nvPr>
            <p:ph type="body" idx="16" hasCustomPrompt="1"/>
          </p:nvPr>
        </p:nvSpPr>
        <p:spPr>
          <a:xfrm>
            <a:off x="338020" y="1287481"/>
            <a:ext cx="1399340" cy="317459"/>
          </a:xfrm>
        </p:spPr>
        <p:txBody>
          <a:bodyPr>
            <a:normAutofit/>
          </a:bodyPr>
          <a:lstStyle>
            <a:lvl1pPr marL="0" indent="0">
              <a:buNone/>
              <a:defRPr sz="1400" b="1">
                <a:solidFill>
                  <a:schemeClr val="tx1">
                    <a:lumMod val="75000"/>
                    <a:lumOff val="2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nb-NO" dirty="0"/>
              <a:t>Image </a:t>
            </a:r>
            <a:r>
              <a:rPr lang="nb-NO" dirty="0" err="1"/>
              <a:t>title</a:t>
            </a:r>
            <a:endParaRPr lang="nb-NO" dirty="0"/>
          </a:p>
        </p:txBody>
      </p:sp>
      <p:sp>
        <p:nvSpPr>
          <p:cNvPr id="14" name="Plassholder for tekst 2">
            <a:extLst>
              <a:ext uri="{FF2B5EF4-FFF2-40B4-BE49-F238E27FC236}">
                <a16:creationId xmlns:a16="http://schemas.microsoft.com/office/drawing/2014/main" id="{9F6A69D9-D398-B871-B681-2AE44E5A27B1}"/>
              </a:ext>
            </a:extLst>
          </p:cNvPr>
          <p:cNvSpPr>
            <a:spLocks noGrp="1"/>
          </p:cNvSpPr>
          <p:nvPr>
            <p:ph type="body" idx="18" hasCustomPrompt="1"/>
          </p:nvPr>
        </p:nvSpPr>
        <p:spPr>
          <a:xfrm>
            <a:off x="2452570" y="1287481"/>
            <a:ext cx="1399340" cy="317459"/>
          </a:xfrm>
        </p:spPr>
        <p:txBody>
          <a:bodyPr>
            <a:normAutofit/>
          </a:bodyPr>
          <a:lstStyle>
            <a:lvl1pPr marL="0" indent="0">
              <a:buNone/>
              <a:defRPr sz="1400" b="1">
                <a:solidFill>
                  <a:schemeClr val="tx1">
                    <a:lumMod val="75000"/>
                    <a:lumOff val="2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nb-NO" dirty="0"/>
              <a:t>Image </a:t>
            </a:r>
            <a:r>
              <a:rPr lang="nb-NO" dirty="0" err="1"/>
              <a:t>title</a:t>
            </a:r>
            <a:endParaRPr lang="nb-NO" dirty="0"/>
          </a:p>
        </p:txBody>
      </p:sp>
      <p:sp>
        <p:nvSpPr>
          <p:cNvPr id="18" name="Plassholder for tekst 2">
            <a:extLst>
              <a:ext uri="{FF2B5EF4-FFF2-40B4-BE49-F238E27FC236}">
                <a16:creationId xmlns:a16="http://schemas.microsoft.com/office/drawing/2014/main" id="{FF435D72-4104-86AD-1CD7-26E73244B718}"/>
              </a:ext>
            </a:extLst>
          </p:cNvPr>
          <p:cNvSpPr>
            <a:spLocks noGrp="1"/>
          </p:cNvSpPr>
          <p:nvPr>
            <p:ph type="body" idx="21" hasCustomPrompt="1"/>
          </p:nvPr>
        </p:nvSpPr>
        <p:spPr>
          <a:xfrm>
            <a:off x="4567120" y="1287481"/>
            <a:ext cx="1399340" cy="317459"/>
          </a:xfrm>
        </p:spPr>
        <p:txBody>
          <a:bodyPr>
            <a:normAutofit/>
          </a:bodyPr>
          <a:lstStyle>
            <a:lvl1pPr marL="0" indent="0">
              <a:buNone/>
              <a:defRPr sz="1400" b="1">
                <a:solidFill>
                  <a:schemeClr val="tx1">
                    <a:lumMod val="75000"/>
                    <a:lumOff val="2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nb-NO" dirty="0"/>
              <a:t>Image </a:t>
            </a:r>
            <a:r>
              <a:rPr lang="nb-NO" dirty="0" err="1"/>
              <a:t>title</a:t>
            </a:r>
            <a:endParaRPr lang="nb-NO" dirty="0"/>
          </a:p>
        </p:txBody>
      </p:sp>
      <p:sp>
        <p:nvSpPr>
          <p:cNvPr id="26" name="Plassholder for tekst 2">
            <a:extLst>
              <a:ext uri="{FF2B5EF4-FFF2-40B4-BE49-F238E27FC236}">
                <a16:creationId xmlns:a16="http://schemas.microsoft.com/office/drawing/2014/main" id="{26E6D3BE-411A-686E-DC2D-C07E93CFE2F0}"/>
              </a:ext>
            </a:extLst>
          </p:cNvPr>
          <p:cNvSpPr>
            <a:spLocks noGrp="1"/>
          </p:cNvSpPr>
          <p:nvPr>
            <p:ph type="body" idx="24" hasCustomPrompt="1"/>
          </p:nvPr>
        </p:nvSpPr>
        <p:spPr>
          <a:xfrm>
            <a:off x="6681670" y="1287481"/>
            <a:ext cx="1399340" cy="317459"/>
          </a:xfrm>
        </p:spPr>
        <p:txBody>
          <a:bodyPr>
            <a:normAutofit/>
          </a:bodyPr>
          <a:lstStyle>
            <a:lvl1pPr marL="0" indent="0">
              <a:buNone/>
              <a:defRPr sz="1400" b="1">
                <a:solidFill>
                  <a:schemeClr val="tx1">
                    <a:lumMod val="75000"/>
                    <a:lumOff val="2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nb-NO" dirty="0"/>
              <a:t>Image </a:t>
            </a:r>
            <a:r>
              <a:rPr lang="nb-NO" dirty="0" err="1"/>
              <a:t>title</a:t>
            </a:r>
            <a:endParaRPr lang="nb-NO" dirty="0"/>
          </a:p>
        </p:txBody>
      </p:sp>
      <p:sp>
        <p:nvSpPr>
          <p:cNvPr id="37" name="Plassholder for bilde 14">
            <a:extLst>
              <a:ext uri="{FF2B5EF4-FFF2-40B4-BE49-F238E27FC236}">
                <a16:creationId xmlns:a16="http://schemas.microsoft.com/office/drawing/2014/main" id="{7EC39CE3-304E-BA85-4E5A-F17C2A4E3824}"/>
              </a:ext>
            </a:extLst>
          </p:cNvPr>
          <p:cNvSpPr>
            <a:spLocks noGrp="1"/>
          </p:cNvSpPr>
          <p:nvPr>
            <p:ph type="pic" sz="quarter" idx="14"/>
          </p:nvPr>
        </p:nvSpPr>
        <p:spPr>
          <a:xfrm>
            <a:off x="420927" y="1638925"/>
            <a:ext cx="1916313" cy="1735186"/>
          </a:xfrm>
          <a:prstGeom prst="rect">
            <a:avLst/>
          </a:prstGeom>
          <a:solidFill>
            <a:srgbClr val="BFBFBF"/>
          </a:solidFill>
        </p:spPr>
        <p:txBody>
          <a:bodyPr tIns="585211"/>
          <a:lstStyle>
            <a:lvl1pPr marL="171450" indent="-171450" algn="ctr" defTabSz="685800" rtl="0" eaLnBrk="1" latinLnBrk="0" hangingPunct="1">
              <a:lnSpc>
                <a:spcPct val="110000"/>
              </a:lnSpc>
              <a:spcBef>
                <a:spcPts val="0"/>
              </a:spcBef>
              <a:buFont typeface="Arial" panose="020B0604020202020204" pitchFamily="34" charset="0"/>
              <a:buNone/>
              <a:defRPr sz="1200"/>
            </a:lvl1pPr>
          </a:lstStyle>
          <a:p>
            <a:r>
              <a:rPr lang="en-US"/>
              <a:t>Click icon to add picture</a:t>
            </a:r>
            <a:endParaRPr lang="nb-NO" dirty="0"/>
          </a:p>
        </p:txBody>
      </p:sp>
      <p:sp>
        <p:nvSpPr>
          <p:cNvPr id="38" name="Plassholder for bilde 14">
            <a:extLst>
              <a:ext uri="{FF2B5EF4-FFF2-40B4-BE49-F238E27FC236}">
                <a16:creationId xmlns:a16="http://schemas.microsoft.com/office/drawing/2014/main" id="{D1A74E28-FE00-5B94-F9E5-8BC5FA559D7B}"/>
              </a:ext>
            </a:extLst>
          </p:cNvPr>
          <p:cNvSpPr>
            <a:spLocks noGrp="1"/>
          </p:cNvSpPr>
          <p:nvPr>
            <p:ph type="pic" sz="quarter" idx="19"/>
          </p:nvPr>
        </p:nvSpPr>
        <p:spPr>
          <a:xfrm>
            <a:off x="2535477" y="1638925"/>
            <a:ext cx="1916313" cy="1735186"/>
          </a:xfrm>
          <a:prstGeom prst="rect">
            <a:avLst/>
          </a:prstGeom>
          <a:solidFill>
            <a:srgbClr val="BFBFBF"/>
          </a:solidFill>
        </p:spPr>
        <p:txBody>
          <a:bodyPr tIns="585211"/>
          <a:lstStyle>
            <a:lvl1pPr marL="171450" indent="-171450" algn="ctr" defTabSz="685800" rtl="0" eaLnBrk="1" latinLnBrk="0" hangingPunct="1">
              <a:lnSpc>
                <a:spcPct val="110000"/>
              </a:lnSpc>
              <a:spcBef>
                <a:spcPts val="0"/>
              </a:spcBef>
              <a:buFont typeface="Arial" panose="020B0604020202020204" pitchFamily="34" charset="0"/>
              <a:buNone/>
              <a:defRPr sz="1200"/>
            </a:lvl1pPr>
          </a:lstStyle>
          <a:p>
            <a:r>
              <a:rPr lang="en-US"/>
              <a:t>Click icon to add picture</a:t>
            </a:r>
            <a:endParaRPr lang="nb-NO" dirty="0"/>
          </a:p>
        </p:txBody>
      </p:sp>
      <p:sp>
        <p:nvSpPr>
          <p:cNvPr id="39" name="Plassholder for bilde 14">
            <a:extLst>
              <a:ext uri="{FF2B5EF4-FFF2-40B4-BE49-F238E27FC236}">
                <a16:creationId xmlns:a16="http://schemas.microsoft.com/office/drawing/2014/main" id="{DB62164F-F6EB-42C7-4965-71675C4DA0F7}"/>
              </a:ext>
            </a:extLst>
          </p:cNvPr>
          <p:cNvSpPr>
            <a:spLocks noGrp="1"/>
          </p:cNvSpPr>
          <p:nvPr>
            <p:ph type="pic" sz="quarter" idx="22"/>
          </p:nvPr>
        </p:nvSpPr>
        <p:spPr>
          <a:xfrm>
            <a:off x="4650027" y="1638925"/>
            <a:ext cx="1916313" cy="1735186"/>
          </a:xfrm>
          <a:prstGeom prst="rect">
            <a:avLst/>
          </a:prstGeom>
          <a:solidFill>
            <a:srgbClr val="BFBFBF"/>
          </a:solidFill>
        </p:spPr>
        <p:txBody>
          <a:bodyPr tIns="585211"/>
          <a:lstStyle>
            <a:lvl1pPr marL="171450" indent="-171450" algn="ctr" defTabSz="685800" rtl="0" eaLnBrk="1" latinLnBrk="0" hangingPunct="1">
              <a:lnSpc>
                <a:spcPct val="110000"/>
              </a:lnSpc>
              <a:spcBef>
                <a:spcPts val="0"/>
              </a:spcBef>
              <a:buFont typeface="Arial" panose="020B0604020202020204" pitchFamily="34" charset="0"/>
              <a:buNone/>
              <a:defRPr sz="1200"/>
            </a:lvl1pPr>
          </a:lstStyle>
          <a:p>
            <a:r>
              <a:rPr lang="en-US"/>
              <a:t>Click icon to add picture</a:t>
            </a:r>
            <a:endParaRPr lang="nb-NO" dirty="0"/>
          </a:p>
        </p:txBody>
      </p:sp>
      <p:sp>
        <p:nvSpPr>
          <p:cNvPr id="40" name="Plassholder for bilde 14">
            <a:extLst>
              <a:ext uri="{FF2B5EF4-FFF2-40B4-BE49-F238E27FC236}">
                <a16:creationId xmlns:a16="http://schemas.microsoft.com/office/drawing/2014/main" id="{DBE8A400-7264-2D25-895B-23B0F78E55C9}"/>
              </a:ext>
            </a:extLst>
          </p:cNvPr>
          <p:cNvSpPr>
            <a:spLocks noGrp="1"/>
          </p:cNvSpPr>
          <p:nvPr>
            <p:ph type="pic" sz="quarter" idx="25"/>
          </p:nvPr>
        </p:nvSpPr>
        <p:spPr>
          <a:xfrm>
            <a:off x="6764577" y="1638925"/>
            <a:ext cx="1916313" cy="1735186"/>
          </a:xfrm>
          <a:prstGeom prst="rect">
            <a:avLst/>
          </a:prstGeom>
          <a:solidFill>
            <a:srgbClr val="BFBFBF"/>
          </a:solidFill>
        </p:spPr>
        <p:txBody>
          <a:bodyPr tIns="585211"/>
          <a:lstStyle>
            <a:lvl1pPr marL="171450" indent="-171450" algn="ctr" defTabSz="685800" rtl="0" eaLnBrk="1" latinLnBrk="0" hangingPunct="1">
              <a:lnSpc>
                <a:spcPct val="110000"/>
              </a:lnSpc>
              <a:spcBef>
                <a:spcPts val="0"/>
              </a:spcBef>
              <a:buFont typeface="Arial" panose="020B0604020202020204" pitchFamily="34" charset="0"/>
              <a:buNone/>
              <a:defRPr sz="1200"/>
            </a:lvl1pPr>
          </a:lstStyle>
          <a:p>
            <a:r>
              <a:rPr lang="en-US"/>
              <a:t>Click icon to add picture</a:t>
            </a:r>
            <a:endParaRPr lang="nb-NO" dirty="0"/>
          </a:p>
        </p:txBody>
      </p:sp>
      <p:sp>
        <p:nvSpPr>
          <p:cNvPr id="11" name="Plassholder for tekst 2">
            <a:extLst>
              <a:ext uri="{FF2B5EF4-FFF2-40B4-BE49-F238E27FC236}">
                <a16:creationId xmlns:a16="http://schemas.microsoft.com/office/drawing/2014/main" id="{A4D02060-7F5B-5E3D-C0D7-C05035B1459E}"/>
              </a:ext>
            </a:extLst>
          </p:cNvPr>
          <p:cNvSpPr>
            <a:spLocks noGrp="1"/>
          </p:cNvSpPr>
          <p:nvPr>
            <p:ph type="body" idx="26" hasCustomPrompt="1"/>
          </p:nvPr>
        </p:nvSpPr>
        <p:spPr>
          <a:xfrm>
            <a:off x="426719" y="3463198"/>
            <a:ext cx="1916323" cy="663964"/>
          </a:xfrm>
        </p:spPr>
        <p:txBody>
          <a:bodyPr lIns="0" tIns="0" rIns="0" bIns="0">
            <a:normAutofit/>
          </a:bodyPr>
          <a:lstStyle>
            <a:lvl1pPr marL="0" indent="0">
              <a:buNone/>
              <a:defRPr sz="1000">
                <a:solidFill>
                  <a:schemeClr val="tx1"/>
                </a:solidFill>
              </a:defRPr>
            </a:lvl1pPr>
            <a:lvl2pPr marL="342900" indent="0">
              <a:buNone/>
              <a:defRPr sz="1000">
                <a:solidFill>
                  <a:schemeClr val="tx1"/>
                </a:solidFill>
              </a:defRPr>
            </a:lvl2pPr>
            <a:lvl3pPr marL="685800" indent="0">
              <a:buNone/>
              <a:defRPr sz="1000">
                <a:solidFill>
                  <a:schemeClr val="tx1"/>
                </a:solidFill>
              </a:defRPr>
            </a:lvl3pPr>
            <a:lvl4pPr marL="1028700" indent="0">
              <a:buNone/>
              <a:defRPr sz="1000">
                <a:solidFill>
                  <a:schemeClr val="tx1"/>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dirty="0"/>
              <a:t>Click to edit Master text styles</a:t>
            </a:r>
          </a:p>
          <a:p>
            <a:pPr lvl="1"/>
            <a:r>
              <a:rPr lang="en-US" dirty="0" err="1"/>
              <a:t>Nivå</a:t>
            </a:r>
            <a:r>
              <a:rPr lang="en-US" dirty="0"/>
              <a:t> 2</a:t>
            </a:r>
          </a:p>
          <a:p>
            <a:pPr lvl="2"/>
            <a:r>
              <a:rPr lang="en-US" dirty="0" err="1"/>
              <a:t>Nivå</a:t>
            </a:r>
            <a:r>
              <a:rPr lang="en-US" dirty="0"/>
              <a:t> 3</a:t>
            </a:r>
          </a:p>
          <a:p>
            <a:pPr lvl="3"/>
            <a:r>
              <a:rPr lang="en-US" dirty="0" err="1"/>
              <a:t>Nivå</a:t>
            </a:r>
            <a:r>
              <a:rPr lang="en-US" dirty="0"/>
              <a:t> 4</a:t>
            </a:r>
          </a:p>
        </p:txBody>
      </p:sp>
      <p:sp>
        <p:nvSpPr>
          <p:cNvPr id="15" name="Plassholder for tekst 2">
            <a:extLst>
              <a:ext uri="{FF2B5EF4-FFF2-40B4-BE49-F238E27FC236}">
                <a16:creationId xmlns:a16="http://schemas.microsoft.com/office/drawing/2014/main" id="{A343A3A0-C458-138D-71E1-C8ADAEC32A88}"/>
              </a:ext>
            </a:extLst>
          </p:cNvPr>
          <p:cNvSpPr>
            <a:spLocks noGrp="1"/>
          </p:cNvSpPr>
          <p:nvPr>
            <p:ph type="body" idx="27" hasCustomPrompt="1"/>
          </p:nvPr>
        </p:nvSpPr>
        <p:spPr>
          <a:xfrm>
            <a:off x="2541269" y="3463198"/>
            <a:ext cx="1916323" cy="663964"/>
          </a:xfrm>
        </p:spPr>
        <p:txBody>
          <a:bodyPr lIns="0" tIns="0" rIns="0" bIns="0">
            <a:normAutofit/>
          </a:bodyPr>
          <a:lstStyle>
            <a:lvl1pPr marL="0" indent="0">
              <a:buNone/>
              <a:defRPr sz="1000">
                <a:solidFill>
                  <a:schemeClr val="tx1"/>
                </a:solidFill>
              </a:defRPr>
            </a:lvl1pPr>
            <a:lvl2pPr marL="342900" indent="0">
              <a:buNone/>
              <a:defRPr sz="1000">
                <a:solidFill>
                  <a:schemeClr val="tx1"/>
                </a:solidFill>
              </a:defRPr>
            </a:lvl2pPr>
            <a:lvl3pPr marL="685800" indent="0">
              <a:buNone/>
              <a:defRPr sz="1000">
                <a:solidFill>
                  <a:schemeClr val="tx1"/>
                </a:solidFill>
              </a:defRPr>
            </a:lvl3pPr>
            <a:lvl4pPr marL="1028700" indent="0">
              <a:buNone/>
              <a:defRPr sz="1000">
                <a:solidFill>
                  <a:schemeClr val="tx1"/>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dirty="0"/>
              <a:t>Click to edit Master text styles</a:t>
            </a:r>
          </a:p>
          <a:p>
            <a:pPr lvl="1"/>
            <a:r>
              <a:rPr lang="en-US" dirty="0" err="1"/>
              <a:t>Nivå</a:t>
            </a:r>
            <a:r>
              <a:rPr lang="en-US" dirty="0"/>
              <a:t> 2</a:t>
            </a:r>
          </a:p>
          <a:p>
            <a:pPr lvl="2"/>
            <a:r>
              <a:rPr lang="en-US" dirty="0" err="1"/>
              <a:t>Nivå</a:t>
            </a:r>
            <a:r>
              <a:rPr lang="en-US" dirty="0"/>
              <a:t> 3</a:t>
            </a:r>
          </a:p>
          <a:p>
            <a:pPr lvl="3"/>
            <a:r>
              <a:rPr lang="en-US" dirty="0" err="1"/>
              <a:t>Nivå</a:t>
            </a:r>
            <a:r>
              <a:rPr lang="en-US" dirty="0"/>
              <a:t> 4</a:t>
            </a:r>
          </a:p>
        </p:txBody>
      </p:sp>
      <p:sp>
        <p:nvSpPr>
          <p:cNvPr id="20" name="Plassholder for tekst 2">
            <a:extLst>
              <a:ext uri="{FF2B5EF4-FFF2-40B4-BE49-F238E27FC236}">
                <a16:creationId xmlns:a16="http://schemas.microsoft.com/office/drawing/2014/main" id="{7CDF9C97-029C-8FFB-0312-A53D35722D94}"/>
              </a:ext>
            </a:extLst>
          </p:cNvPr>
          <p:cNvSpPr>
            <a:spLocks noGrp="1"/>
          </p:cNvSpPr>
          <p:nvPr>
            <p:ph type="body" idx="28" hasCustomPrompt="1"/>
          </p:nvPr>
        </p:nvSpPr>
        <p:spPr>
          <a:xfrm>
            <a:off x="4655819" y="3463198"/>
            <a:ext cx="1916323" cy="663964"/>
          </a:xfrm>
        </p:spPr>
        <p:txBody>
          <a:bodyPr lIns="0" tIns="0" rIns="0" bIns="0">
            <a:normAutofit/>
          </a:bodyPr>
          <a:lstStyle>
            <a:lvl1pPr marL="0" indent="0">
              <a:buNone/>
              <a:defRPr sz="1000">
                <a:solidFill>
                  <a:schemeClr val="tx1"/>
                </a:solidFill>
              </a:defRPr>
            </a:lvl1pPr>
            <a:lvl2pPr marL="342900" indent="0">
              <a:buNone/>
              <a:defRPr sz="1000">
                <a:solidFill>
                  <a:schemeClr val="tx1"/>
                </a:solidFill>
              </a:defRPr>
            </a:lvl2pPr>
            <a:lvl3pPr marL="685800" indent="0">
              <a:buNone/>
              <a:defRPr sz="1000">
                <a:solidFill>
                  <a:schemeClr val="tx1"/>
                </a:solidFill>
              </a:defRPr>
            </a:lvl3pPr>
            <a:lvl4pPr marL="1028700" indent="0">
              <a:buNone/>
              <a:defRPr sz="1000">
                <a:solidFill>
                  <a:schemeClr val="tx1"/>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dirty="0"/>
              <a:t>Click to edit Master text styles</a:t>
            </a:r>
          </a:p>
          <a:p>
            <a:pPr lvl="1"/>
            <a:r>
              <a:rPr lang="en-US" dirty="0" err="1"/>
              <a:t>Nivå</a:t>
            </a:r>
            <a:r>
              <a:rPr lang="en-US" dirty="0"/>
              <a:t> 2</a:t>
            </a:r>
          </a:p>
          <a:p>
            <a:pPr lvl="2"/>
            <a:r>
              <a:rPr lang="en-US" dirty="0" err="1"/>
              <a:t>Nivå</a:t>
            </a:r>
            <a:r>
              <a:rPr lang="en-US" dirty="0"/>
              <a:t> 3</a:t>
            </a:r>
          </a:p>
          <a:p>
            <a:pPr lvl="3"/>
            <a:r>
              <a:rPr lang="en-US" dirty="0" err="1"/>
              <a:t>Nivå</a:t>
            </a:r>
            <a:r>
              <a:rPr lang="en-US" dirty="0"/>
              <a:t> 4</a:t>
            </a:r>
          </a:p>
        </p:txBody>
      </p:sp>
      <p:sp>
        <p:nvSpPr>
          <p:cNvPr id="21" name="Plassholder for tekst 2">
            <a:extLst>
              <a:ext uri="{FF2B5EF4-FFF2-40B4-BE49-F238E27FC236}">
                <a16:creationId xmlns:a16="http://schemas.microsoft.com/office/drawing/2014/main" id="{AEBEA55F-5451-FC22-61C0-7F118CFE9FCF}"/>
              </a:ext>
            </a:extLst>
          </p:cNvPr>
          <p:cNvSpPr>
            <a:spLocks noGrp="1"/>
          </p:cNvSpPr>
          <p:nvPr>
            <p:ph type="body" idx="29" hasCustomPrompt="1"/>
          </p:nvPr>
        </p:nvSpPr>
        <p:spPr>
          <a:xfrm>
            <a:off x="6770369" y="3463198"/>
            <a:ext cx="1916323" cy="663964"/>
          </a:xfrm>
        </p:spPr>
        <p:txBody>
          <a:bodyPr lIns="0" tIns="0" rIns="0" bIns="0">
            <a:normAutofit/>
          </a:bodyPr>
          <a:lstStyle>
            <a:lvl1pPr marL="0" indent="0">
              <a:buNone/>
              <a:defRPr sz="1000">
                <a:solidFill>
                  <a:schemeClr val="tx1"/>
                </a:solidFill>
              </a:defRPr>
            </a:lvl1pPr>
            <a:lvl2pPr marL="342900" indent="0">
              <a:buNone/>
              <a:defRPr sz="1000">
                <a:solidFill>
                  <a:schemeClr val="tx1"/>
                </a:solidFill>
              </a:defRPr>
            </a:lvl2pPr>
            <a:lvl3pPr marL="685800" indent="0">
              <a:buNone/>
              <a:defRPr sz="1000">
                <a:solidFill>
                  <a:schemeClr val="tx1"/>
                </a:solidFill>
              </a:defRPr>
            </a:lvl3pPr>
            <a:lvl4pPr marL="1028700" indent="0">
              <a:buNone/>
              <a:defRPr sz="1000">
                <a:solidFill>
                  <a:schemeClr val="tx1"/>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dirty="0"/>
              <a:t>Click to edit Master text styles</a:t>
            </a:r>
          </a:p>
          <a:p>
            <a:pPr lvl="1"/>
            <a:r>
              <a:rPr lang="en-US" dirty="0" err="1"/>
              <a:t>Nivå</a:t>
            </a:r>
            <a:r>
              <a:rPr lang="en-US" dirty="0"/>
              <a:t> 2</a:t>
            </a:r>
          </a:p>
          <a:p>
            <a:pPr lvl="2"/>
            <a:r>
              <a:rPr lang="en-US" dirty="0" err="1"/>
              <a:t>Nivå</a:t>
            </a:r>
            <a:r>
              <a:rPr lang="en-US" dirty="0"/>
              <a:t> 3</a:t>
            </a:r>
          </a:p>
          <a:p>
            <a:pPr lvl="3"/>
            <a:r>
              <a:rPr lang="en-US" dirty="0" err="1"/>
              <a:t>Nivå</a:t>
            </a:r>
            <a:r>
              <a:rPr lang="en-US" dirty="0"/>
              <a:t> 4</a:t>
            </a:r>
          </a:p>
        </p:txBody>
      </p:sp>
    </p:spTree>
    <p:extLst>
      <p:ext uri="{BB962C8B-B14F-4D97-AF65-F5344CB8AC3E}">
        <p14:creationId xmlns:p14="http://schemas.microsoft.com/office/powerpoint/2010/main" val="321117880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Title. subtitle, 3 images with text">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C2CAA88D-66DB-0E1B-1A8B-D51EDBE100A9}"/>
              </a:ext>
            </a:extLst>
          </p:cNvPr>
          <p:cNvSpPr>
            <a:spLocks noGrp="1"/>
          </p:cNvSpPr>
          <p:nvPr>
            <p:ph type="title"/>
          </p:nvPr>
        </p:nvSpPr>
        <p:spPr/>
        <p:txBody>
          <a:bodyPr/>
          <a:lstStyle/>
          <a:p>
            <a:r>
              <a:rPr lang="en-US"/>
              <a:t>Click to edit Master title style</a:t>
            </a:r>
            <a:endParaRPr lang="nb-NO"/>
          </a:p>
        </p:txBody>
      </p:sp>
      <p:sp>
        <p:nvSpPr>
          <p:cNvPr id="4" name="Plassholder for bunntekst 3">
            <a:extLst>
              <a:ext uri="{FF2B5EF4-FFF2-40B4-BE49-F238E27FC236}">
                <a16:creationId xmlns:a16="http://schemas.microsoft.com/office/drawing/2014/main" id="{3A1D5011-1190-CA7E-4ED4-231055331965}"/>
              </a:ext>
            </a:extLst>
          </p:cNvPr>
          <p:cNvSpPr>
            <a:spLocks noGrp="1"/>
          </p:cNvSpPr>
          <p:nvPr>
            <p:ph type="ftr" sz="quarter" idx="11"/>
          </p:nvPr>
        </p:nvSpPr>
        <p:spPr/>
        <p:txBody>
          <a:bodyPr/>
          <a:lstStyle/>
          <a:p>
            <a:r>
              <a:rPr lang="en-US"/>
              <a:t>See Statement of Proprietary information</a:t>
            </a:r>
            <a:endParaRPr lang="nb-NO"/>
          </a:p>
        </p:txBody>
      </p:sp>
      <p:sp>
        <p:nvSpPr>
          <p:cNvPr id="5" name="Plassholder for lysbildenummer 4">
            <a:extLst>
              <a:ext uri="{FF2B5EF4-FFF2-40B4-BE49-F238E27FC236}">
                <a16:creationId xmlns:a16="http://schemas.microsoft.com/office/drawing/2014/main" id="{D4EDD2DD-5B54-3B10-A9F6-04C0E36A5671}"/>
              </a:ext>
            </a:extLst>
          </p:cNvPr>
          <p:cNvSpPr>
            <a:spLocks noGrp="1"/>
          </p:cNvSpPr>
          <p:nvPr>
            <p:ph type="sldNum" sz="quarter" idx="12"/>
          </p:nvPr>
        </p:nvSpPr>
        <p:spPr/>
        <p:txBody>
          <a:bodyPr/>
          <a:lstStyle/>
          <a:p>
            <a:fld id="{75567799-16DF-41EB-91D4-5F77DECB4B9E}" type="slidenum">
              <a:rPr lang="nb-NO" smtClean="0"/>
              <a:pPr/>
              <a:t>‹#›</a:t>
            </a:fld>
            <a:endParaRPr lang="nb-NO"/>
          </a:p>
        </p:txBody>
      </p:sp>
      <p:sp>
        <p:nvSpPr>
          <p:cNvPr id="13" name="Undertittel 11">
            <a:extLst>
              <a:ext uri="{FF2B5EF4-FFF2-40B4-BE49-F238E27FC236}">
                <a16:creationId xmlns:a16="http://schemas.microsoft.com/office/drawing/2014/main" id="{FE0CA7B5-7474-8421-D46E-98757C826B14}"/>
              </a:ext>
            </a:extLst>
          </p:cNvPr>
          <p:cNvSpPr>
            <a:spLocks noGrp="1"/>
          </p:cNvSpPr>
          <p:nvPr>
            <p:ph type="subTitle" sz="quarter" idx="15"/>
          </p:nvPr>
        </p:nvSpPr>
        <p:spPr>
          <a:xfrm>
            <a:off x="338400" y="338401"/>
            <a:ext cx="7916902" cy="307777"/>
          </a:xfrm>
          <a:prstGeom prst="rect">
            <a:avLst/>
          </a:prstGeom>
        </p:spPr>
        <p:txBody>
          <a:bodyPr lIns="91440" tIns="45720" rIns="91440" bIns="45720" anchor="b"/>
          <a:lstStyle>
            <a:lvl1pPr marL="0" indent="0" algn="l">
              <a:buNone/>
              <a:defRPr sz="1400">
                <a:solidFill>
                  <a:schemeClr val="tx1">
                    <a:lumMod val="75000"/>
                    <a:lumOff val="2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endParaRPr lang="nb-NO" dirty="0"/>
          </a:p>
        </p:txBody>
      </p:sp>
      <p:sp>
        <p:nvSpPr>
          <p:cNvPr id="19" name="Plassholder for tekst 2">
            <a:extLst>
              <a:ext uri="{FF2B5EF4-FFF2-40B4-BE49-F238E27FC236}">
                <a16:creationId xmlns:a16="http://schemas.microsoft.com/office/drawing/2014/main" id="{EDDAF262-3F85-4268-1D0E-B99E85D6D4CA}"/>
              </a:ext>
            </a:extLst>
          </p:cNvPr>
          <p:cNvSpPr>
            <a:spLocks noGrp="1"/>
          </p:cNvSpPr>
          <p:nvPr>
            <p:ph type="body" idx="16" hasCustomPrompt="1"/>
          </p:nvPr>
        </p:nvSpPr>
        <p:spPr>
          <a:xfrm>
            <a:off x="338020" y="1287481"/>
            <a:ext cx="1399340" cy="317459"/>
          </a:xfrm>
        </p:spPr>
        <p:txBody>
          <a:bodyPr>
            <a:normAutofit/>
          </a:bodyPr>
          <a:lstStyle>
            <a:lvl1pPr marL="0" indent="0">
              <a:buNone/>
              <a:defRPr sz="1400" b="1">
                <a:solidFill>
                  <a:schemeClr val="tx1">
                    <a:lumMod val="75000"/>
                    <a:lumOff val="2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nb-NO" dirty="0"/>
              <a:t>Image </a:t>
            </a:r>
            <a:r>
              <a:rPr lang="nb-NO" dirty="0" err="1"/>
              <a:t>title</a:t>
            </a:r>
            <a:endParaRPr lang="nb-NO" dirty="0"/>
          </a:p>
        </p:txBody>
      </p:sp>
      <p:sp>
        <p:nvSpPr>
          <p:cNvPr id="15" name="Plassholder for tekst 2">
            <a:extLst>
              <a:ext uri="{FF2B5EF4-FFF2-40B4-BE49-F238E27FC236}">
                <a16:creationId xmlns:a16="http://schemas.microsoft.com/office/drawing/2014/main" id="{6A33A794-6C3D-78E5-E21B-2D6094FD013A}"/>
              </a:ext>
            </a:extLst>
          </p:cNvPr>
          <p:cNvSpPr>
            <a:spLocks noGrp="1"/>
          </p:cNvSpPr>
          <p:nvPr>
            <p:ph type="body" idx="18" hasCustomPrompt="1"/>
          </p:nvPr>
        </p:nvSpPr>
        <p:spPr>
          <a:xfrm>
            <a:off x="3152987" y="1287481"/>
            <a:ext cx="1399340" cy="317459"/>
          </a:xfrm>
        </p:spPr>
        <p:txBody>
          <a:bodyPr>
            <a:normAutofit/>
          </a:bodyPr>
          <a:lstStyle>
            <a:lvl1pPr marL="0" indent="0">
              <a:buNone/>
              <a:defRPr sz="1400" b="1">
                <a:solidFill>
                  <a:schemeClr val="tx1">
                    <a:lumMod val="75000"/>
                    <a:lumOff val="2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nb-NO" dirty="0"/>
              <a:t>Image </a:t>
            </a:r>
            <a:r>
              <a:rPr lang="nb-NO" dirty="0" err="1"/>
              <a:t>title</a:t>
            </a:r>
            <a:endParaRPr lang="nb-NO" dirty="0"/>
          </a:p>
        </p:txBody>
      </p:sp>
      <p:sp>
        <p:nvSpPr>
          <p:cNvPr id="22" name="Plassholder for tekst 2">
            <a:extLst>
              <a:ext uri="{FF2B5EF4-FFF2-40B4-BE49-F238E27FC236}">
                <a16:creationId xmlns:a16="http://schemas.microsoft.com/office/drawing/2014/main" id="{5FCF21B2-01A7-BA35-71C5-A8CE0FD59043}"/>
              </a:ext>
            </a:extLst>
          </p:cNvPr>
          <p:cNvSpPr>
            <a:spLocks noGrp="1"/>
          </p:cNvSpPr>
          <p:nvPr>
            <p:ph type="body" idx="21" hasCustomPrompt="1"/>
          </p:nvPr>
        </p:nvSpPr>
        <p:spPr>
          <a:xfrm>
            <a:off x="5967954" y="1287481"/>
            <a:ext cx="1399340" cy="317459"/>
          </a:xfrm>
        </p:spPr>
        <p:txBody>
          <a:bodyPr>
            <a:normAutofit/>
          </a:bodyPr>
          <a:lstStyle>
            <a:lvl1pPr marL="0" indent="0">
              <a:buNone/>
              <a:defRPr sz="1400" b="1">
                <a:solidFill>
                  <a:schemeClr val="tx1">
                    <a:lumMod val="75000"/>
                    <a:lumOff val="2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nb-NO" dirty="0"/>
              <a:t>Image </a:t>
            </a:r>
            <a:r>
              <a:rPr lang="nb-NO" dirty="0" err="1"/>
              <a:t>title</a:t>
            </a:r>
            <a:endParaRPr lang="nb-NO" dirty="0"/>
          </a:p>
        </p:txBody>
      </p:sp>
      <p:sp>
        <p:nvSpPr>
          <p:cNvPr id="25" name="Plassholder for bilde 14">
            <a:extLst>
              <a:ext uri="{FF2B5EF4-FFF2-40B4-BE49-F238E27FC236}">
                <a16:creationId xmlns:a16="http://schemas.microsoft.com/office/drawing/2014/main" id="{05BEF0C0-5227-B285-0E22-3A4E327EE5D6}"/>
              </a:ext>
            </a:extLst>
          </p:cNvPr>
          <p:cNvSpPr>
            <a:spLocks noGrp="1"/>
          </p:cNvSpPr>
          <p:nvPr>
            <p:ph type="pic" sz="quarter" idx="14"/>
          </p:nvPr>
        </p:nvSpPr>
        <p:spPr>
          <a:xfrm>
            <a:off x="420926" y="1638925"/>
            <a:ext cx="2622068" cy="1735186"/>
          </a:xfrm>
          <a:prstGeom prst="rect">
            <a:avLst/>
          </a:prstGeom>
          <a:solidFill>
            <a:srgbClr val="BFBFBF"/>
          </a:solidFill>
        </p:spPr>
        <p:txBody>
          <a:bodyPr tIns="585211"/>
          <a:lstStyle>
            <a:lvl1pPr marL="171450" indent="-171450" algn="ctr" defTabSz="685800" rtl="0" eaLnBrk="1" latinLnBrk="0" hangingPunct="1">
              <a:lnSpc>
                <a:spcPct val="110000"/>
              </a:lnSpc>
              <a:spcBef>
                <a:spcPts val="0"/>
              </a:spcBef>
              <a:buFont typeface="Arial" panose="020B0604020202020204" pitchFamily="34" charset="0"/>
              <a:buNone/>
              <a:defRPr sz="1200"/>
            </a:lvl1pPr>
          </a:lstStyle>
          <a:p>
            <a:r>
              <a:rPr lang="en-US"/>
              <a:t>Click icon to add picture</a:t>
            </a:r>
            <a:endParaRPr lang="nb-NO" dirty="0"/>
          </a:p>
        </p:txBody>
      </p:sp>
      <p:sp>
        <p:nvSpPr>
          <p:cNvPr id="27" name="Plassholder for bilde 14">
            <a:extLst>
              <a:ext uri="{FF2B5EF4-FFF2-40B4-BE49-F238E27FC236}">
                <a16:creationId xmlns:a16="http://schemas.microsoft.com/office/drawing/2014/main" id="{19A3ACD2-C9DF-6620-53D0-7ECEA59CF7E3}"/>
              </a:ext>
            </a:extLst>
          </p:cNvPr>
          <p:cNvSpPr>
            <a:spLocks noGrp="1"/>
          </p:cNvSpPr>
          <p:nvPr>
            <p:ph type="pic" sz="quarter" idx="19"/>
          </p:nvPr>
        </p:nvSpPr>
        <p:spPr>
          <a:xfrm>
            <a:off x="3235893" y="1638925"/>
            <a:ext cx="2622068" cy="1735186"/>
          </a:xfrm>
          <a:prstGeom prst="rect">
            <a:avLst/>
          </a:prstGeom>
          <a:solidFill>
            <a:srgbClr val="BFBFBF"/>
          </a:solidFill>
        </p:spPr>
        <p:txBody>
          <a:bodyPr tIns="585211"/>
          <a:lstStyle>
            <a:lvl1pPr marL="171450" indent="-171450" algn="ctr" defTabSz="685800" rtl="0" eaLnBrk="1" latinLnBrk="0" hangingPunct="1">
              <a:lnSpc>
                <a:spcPct val="110000"/>
              </a:lnSpc>
              <a:spcBef>
                <a:spcPts val="0"/>
              </a:spcBef>
              <a:buFont typeface="Arial" panose="020B0604020202020204" pitchFamily="34" charset="0"/>
              <a:buNone/>
              <a:defRPr sz="1200"/>
            </a:lvl1pPr>
          </a:lstStyle>
          <a:p>
            <a:r>
              <a:rPr lang="en-US"/>
              <a:t>Click icon to add picture</a:t>
            </a:r>
            <a:endParaRPr lang="nb-NO" dirty="0"/>
          </a:p>
        </p:txBody>
      </p:sp>
      <p:sp>
        <p:nvSpPr>
          <p:cNvPr id="28" name="Plassholder for bilde 14">
            <a:extLst>
              <a:ext uri="{FF2B5EF4-FFF2-40B4-BE49-F238E27FC236}">
                <a16:creationId xmlns:a16="http://schemas.microsoft.com/office/drawing/2014/main" id="{9D31F00B-916F-8988-2A3B-00EDE40E1513}"/>
              </a:ext>
            </a:extLst>
          </p:cNvPr>
          <p:cNvSpPr>
            <a:spLocks noGrp="1"/>
          </p:cNvSpPr>
          <p:nvPr>
            <p:ph type="pic" sz="quarter" idx="22"/>
          </p:nvPr>
        </p:nvSpPr>
        <p:spPr>
          <a:xfrm>
            <a:off x="6050860" y="1638925"/>
            <a:ext cx="2622068" cy="1735186"/>
          </a:xfrm>
          <a:prstGeom prst="rect">
            <a:avLst/>
          </a:prstGeom>
          <a:solidFill>
            <a:srgbClr val="BFBFBF"/>
          </a:solidFill>
        </p:spPr>
        <p:txBody>
          <a:bodyPr tIns="585211"/>
          <a:lstStyle>
            <a:lvl1pPr marL="171450" indent="-171450" algn="ctr" defTabSz="685800" rtl="0" eaLnBrk="1" latinLnBrk="0" hangingPunct="1">
              <a:lnSpc>
                <a:spcPct val="110000"/>
              </a:lnSpc>
              <a:spcBef>
                <a:spcPts val="0"/>
              </a:spcBef>
              <a:buFont typeface="Arial" panose="020B0604020202020204" pitchFamily="34" charset="0"/>
              <a:buNone/>
              <a:defRPr sz="1200"/>
            </a:lvl1pPr>
          </a:lstStyle>
          <a:p>
            <a:r>
              <a:rPr lang="en-US"/>
              <a:t>Click icon to add picture</a:t>
            </a:r>
            <a:endParaRPr lang="nb-NO" dirty="0"/>
          </a:p>
        </p:txBody>
      </p:sp>
      <p:sp>
        <p:nvSpPr>
          <p:cNvPr id="9" name="Plassholder for tekst 2">
            <a:extLst>
              <a:ext uri="{FF2B5EF4-FFF2-40B4-BE49-F238E27FC236}">
                <a16:creationId xmlns:a16="http://schemas.microsoft.com/office/drawing/2014/main" id="{23FF047D-7B78-0F4F-9399-D57294F70CC3}"/>
              </a:ext>
            </a:extLst>
          </p:cNvPr>
          <p:cNvSpPr>
            <a:spLocks noGrp="1"/>
          </p:cNvSpPr>
          <p:nvPr>
            <p:ph type="body" idx="26" hasCustomPrompt="1"/>
          </p:nvPr>
        </p:nvSpPr>
        <p:spPr>
          <a:xfrm>
            <a:off x="426719" y="3463702"/>
            <a:ext cx="2622069" cy="494687"/>
          </a:xfrm>
        </p:spPr>
        <p:txBody>
          <a:bodyPr lIns="0" tIns="0" rIns="0" bIns="0">
            <a:normAutofit/>
          </a:bodyPr>
          <a:lstStyle>
            <a:lvl1pPr marL="0" indent="0">
              <a:buNone/>
              <a:defRPr sz="1000">
                <a:solidFill>
                  <a:schemeClr val="tx1"/>
                </a:solidFill>
              </a:defRPr>
            </a:lvl1pPr>
            <a:lvl2pPr marL="342900" indent="0">
              <a:buNone/>
              <a:defRPr sz="1000">
                <a:solidFill>
                  <a:schemeClr val="tx1"/>
                </a:solidFill>
              </a:defRPr>
            </a:lvl2pPr>
            <a:lvl3pPr marL="685800" indent="0">
              <a:buNone/>
              <a:defRPr sz="1000">
                <a:solidFill>
                  <a:schemeClr val="tx1"/>
                </a:solidFill>
              </a:defRPr>
            </a:lvl3pPr>
            <a:lvl4pPr marL="1028700" indent="0">
              <a:buNone/>
              <a:defRPr sz="1000">
                <a:solidFill>
                  <a:schemeClr val="tx1"/>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dirty="0"/>
              <a:t>Click to edit Master text styles</a:t>
            </a:r>
          </a:p>
          <a:p>
            <a:pPr lvl="1"/>
            <a:r>
              <a:rPr lang="en-US" dirty="0" err="1"/>
              <a:t>Nivå</a:t>
            </a:r>
            <a:r>
              <a:rPr lang="en-US" dirty="0"/>
              <a:t> 2</a:t>
            </a:r>
          </a:p>
          <a:p>
            <a:pPr lvl="2"/>
            <a:r>
              <a:rPr lang="en-US" dirty="0" err="1"/>
              <a:t>Nivå</a:t>
            </a:r>
            <a:r>
              <a:rPr lang="en-US" dirty="0"/>
              <a:t> 3</a:t>
            </a:r>
          </a:p>
          <a:p>
            <a:pPr lvl="3"/>
            <a:r>
              <a:rPr lang="en-US" dirty="0" err="1"/>
              <a:t>Nivå</a:t>
            </a:r>
            <a:r>
              <a:rPr lang="en-US" dirty="0"/>
              <a:t> 4</a:t>
            </a:r>
          </a:p>
        </p:txBody>
      </p:sp>
      <p:sp>
        <p:nvSpPr>
          <p:cNvPr id="10" name="Plassholder for tekst 2">
            <a:extLst>
              <a:ext uri="{FF2B5EF4-FFF2-40B4-BE49-F238E27FC236}">
                <a16:creationId xmlns:a16="http://schemas.microsoft.com/office/drawing/2014/main" id="{71848737-04F6-BD36-C7D2-2707D8723E5F}"/>
              </a:ext>
            </a:extLst>
          </p:cNvPr>
          <p:cNvSpPr>
            <a:spLocks noGrp="1"/>
          </p:cNvSpPr>
          <p:nvPr>
            <p:ph type="body" idx="27" hasCustomPrompt="1"/>
          </p:nvPr>
        </p:nvSpPr>
        <p:spPr>
          <a:xfrm>
            <a:off x="3241686" y="3463702"/>
            <a:ext cx="2622069" cy="494687"/>
          </a:xfrm>
        </p:spPr>
        <p:txBody>
          <a:bodyPr lIns="0" tIns="0" rIns="0" bIns="0">
            <a:normAutofit/>
          </a:bodyPr>
          <a:lstStyle>
            <a:lvl1pPr marL="0" indent="0">
              <a:buNone/>
              <a:defRPr sz="1000">
                <a:solidFill>
                  <a:schemeClr val="tx1"/>
                </a:solidFill>
              </a:defRPr>
            </a:lvl1pPr>
            <a:lvl2pPr marL="342900" indent="0">
              <a:buNone/>
              <a:defRPr sz="1000">
                <a:solidFill>
                  <a:schemeClr val="tx1"/>
                </a:solidFill>
              </a:defRPr>
            </a:lvl2pPr>
            <a:lvl3pPr marL="685800" indent="0">
              <a:buNone/>
              <a:defRPr sz="1000">
                <a:solidFill>
                  <a:schemeClr val="tx1"/>
                </a:solidFill>
              </a:defRPr>
            </a:lvl3pPr>
            <a:lvl4pPr marL="1028700" indent="0">
              <a:buNone/>
              <a:defRPr sz="1000">
                <a:solidFill>
                  <a:schemeClr val="tx1"/>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dirty="0"/>
              <a:t>Click to edit Master text styles</a:t>
            </a:r>
          </a:p>
          <a:p>
            <a:pPr lvl="1"/>
            <a:r>
              <a:rPr lang="en-US" dirty="0" err="1"/>
              <a:t>Nivå</a:t>
            </a:r>
            <a:r>
              <a:rPr lang="en-US" dirty="0"/>
              <a:t> 2</a:t>
            </a:r>
          </a:p>
          <a:p>
            <a:pPr lvl="2"/>
            <a:r>
              <a:rPr lang="en-US" dirty="0" err="1"/>
              <a:t>Nivå</a:t>
            </a:r>
            <a:r>
              <a:rPr lang="en-US" dirty="0"/>
              <a:t> 3</a:t>
            </a:r>
          </a:p>
          <a:p>
            <a:pPr lvl="3"/>
            <a:r>
              <a:rPr lang="en-US" dirty="0" err="1"/>
              <a:t>Nivå</a:t>
            </a:r>
            <a:r>
              <a:rPr lang="en-US" dirty="0"/>
              <a:t> 4</a:t>
            </a:r>
          </a:p>
        </p:txBody>
      </p:sp>
      <p:sp>
        <p:nvSpPr>
          <p:cNvPr id="12" name="Plassholder for tekst 2">
            <a:extLst>
              <a:ext uri="{FF2B5EF4-FFF2-40B4-BE49-F238E27FC236}">
                <a16:creationId xmlns:a16="http://schemas.microsoft.com/office/drawing/2014/main" id="{07A2EB34-2182-2E2A-3A88-2701155E96C5}"/>
              </a:ext>
            </a:extLst>
          </p:cNvPr>
          <p:cNvSpPr>
            <a:spLocks noGrp="1"/>
          </p:cNvSpPr>
          <p:nvPr>
            <p:ph type="body" idx="28" hasCustomPrompt="1"/>
          </p:nvPr>
        </p:nvSpPr>
        <p:spPr>
          <a:xfrm>
            <a:off x="6056653" y="3463702"/>
            <a:ext cx="2622069" cy="494687"/>
          </a:xfrm>
        </p:spPr>
        <p:txBody>
          <a:bodyPr lIns="0" tIns="0" rIns="0" bIns="0">
            <a:normAutofit/>
          </a:bodyPr>
          <a:lstStyle>
            <a:lvl1pPr marL="0" indent="0">
              <a:buNone/>
              <a:defRPr sz="1000">
                <a:solidFill>
                  <a:schemeClr val="tx1"/>
                </a:solidFill>
              </a:defRPr>
            </a:lvl1pPr>
            <a:lvl2pPr marL="342900" indent="0">
              <a:buNone/>
              <a:defRPr sz="1000">
                <a:solidFill>
                  <a:schemeClr val="tx1"/>
                </a:solidFill>
              </a:defRPr>
            </a:lvl2pPr>
            <a:lvl3pPr marL="685800" indent="0">
              <a:buNone/>
              <a:defRPr sz="1000">
                <a:solidFill>
                  <a:schemeClr val="tx1"/>
                </a:solidFill>
              </a:defRPr>
            </a:lvl3pPr>
            <a:lvl4pPr marL="1028700" indent="0">
              <a:buNone/>
              <a:defRPr sz="1000">
                <a:solidFill>
                  <a:schemeClr val="tx1"/>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dirty="0"/>
              <a:t>Click to edit Master text styles</a:t>
            </a:r>
          </a:p>
          <a:p>
            <a:pPr lvl="1"/>
            <a:r>
              <a:rPr lang="en-US" dirty="0" err="1"/>
              <a:t>Nivå</a:t>
            </a:r>
            <a:r>
              <a:rPr lang="en-US" dirty="0"/>
              <a:t> 2</a:t>
            </a:r>
          </a:p>
          <a:p>
            <a:pPr lvl="2"/>
            <a:r>
              <a:rPr lang="en-US" dirty="0" err="1"/>
              <a:t>Nivå</a:t>
            </a:r>
            <a:r>
              <a:rPr lang="en-US" dirty="0"/>
              <a:t> 3</a:t>
            </a:r>
          </a:p>
          <a:p>
            <a:pPr lvl="3"/>
            <a:r>
              <a:rPr lang="en-US" dirty="0" err="1"/>
              <a:t>Nivå</a:t>
            </a:r>
            <a:r>
              <a:rPr lang="en-US" dirty="0"/>
              <a:t> 4</a:t>
            </a:r>
          </a:p>
        </p:txBody>
      </p:sp>
    </p:spTree>
    <p:extLst>
      <p:ext uri="{BB962C8B-B14F-4D97-AF65-F5344CB8AC3E}">
        <p14:creationId xmlns:p14="http://schemas.microsoft.com/office/powerpoint/2010/main" val="393591412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Title. subtitle, 2 images with text">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C2CAA88D-66DB-0E1B-1A8B-D51EDBE100A9}"/>
              </a:ext>
            </a:extLst>
          </p:cNvPr>
          <p:cNvSpPr>
            <a:spLocks noGrp="1"/>
          </p:cNvSpPr>
          <p:nvPr>
            <p:ph type="title"/>
          </p:nvPr>
        </p:nvSpPr>
        <p:spPr/>
        <p:txBody>
          <a:bodyPr/>
          <a:lstStyle/>
          <a:p>
            <a:r>
              <a:rPr lang="en-US"/>
              <a:t>Click to edit Master title style</a:t>
            </a:r>
            <a:endParaRPr lang="nb-NO"/>
          </a:p>
        </p:txBody>
      </p:sp>
      <p:sp>
        <p:nvSpPr>
          <p:cNvPr id="4" name="Plassholder for bunntekst 3">
            <a:extLst>
              <a:ext uri="{FF2B5EF4-FFF2-40B4-BE49-F238E27FC236}">
                <a16:creationId xmlns:a16="http://schemas.microsoft.com/office/drawing/2014/main" id="{3A1D5011-1190-CA7E-4ED4-231055331965}"/>
              </a:ext>
            </a:extLst>
          </p:cNvPr>
          <p:cNvSpPr>
            <a:spLocks noGrp="1"/>
          </p:cNvSpPr>
          <p:nvPr>
            <p:ph type="ftr" sz="quarter" idx="11"/>
          </p:nvPr>
        </p:nvSpPr>
        <p:spPr/>
        <p:txBody>
          <a:bodyPr/>
          <a:lstStyle/>
          <a:p>
            <a:r>
              <a:rPr lang="en-US"/>
              <a:t>See Statement of Proprietary information</a:t>
            </a:r>
            <a:endParaRPr lang="nb-NO"/>
          </a:p>
        </p:txBody>
      </p:sp>
      <p:sp>
        <p:nvSpPr>
          <p:cNvPr id="5" name="Plassholder for lysbildenummer 4">
            <a:extLst>
              <a:ext uri="{FF2B5EF4-FFF2-40B4-BE49-F238E27FC236}">
                <a16:creationId xmlns:a16="http://schemas.microsoft.com/office/drawing/2014/main" id="{D4EDD2DD-5B54-3B10-A9F6-04C0E36A5671}"/>
              </a:ext>
            </a:extLst>
          </p:cNvPr>
          <p:cNvSpPr>
            <a:spLocks noGrp="1"/>
          </p:cNvSpPr>
          <p:nvPr>
            <p:ph type="sldNum" sz="quarter" idx="12"/>
          </p:nvPr>
        </p:nvSpPr>
        <p:spPr/>
        <p:txBody>
          <a:bodyPr/>
          <a:lstStyle/>
          <a:p>
            <a:fld id="{75567799-16DF-41EB-91D4-5F77DECB4B9E}" type="slidenum">
              <a:rPr lang="nb-NO" smtClean="0"/>
              <a:pPr/>
              <a:t>‹#›</a:t>
            </a:fld>
            <a:endParaRPr lang="nb-NO"/>
          </a:p>
        </p:txBody>
      </p:sp>
      <p:sp>
        <p:nvSpPr>
          <p:cNvPr id="13" name="Undertittel 11">
            <a:extLst>
              <a:ext uri="{FF2B5EF4-FFF2-40B4-BE49-F238E27FC236}">
                <a16:creationId xmlns:a16="http://schemas.microsoft.com/office/drawing/2014/main" id="{FE0CA7B5-7474-8421-D46E-98757C826B14}"/>
              </a:ext>
            </a:extLst>
          </p:cNvPr>
          <p:cNvSpPr>
            <a:spLocks noGrp="1"/>
          </p:cNvSpPr>
          <p:nvPr>
            <p:ph type="subTitle" sz="quarter" idx="15"/>
          </p:nvPr>
        </p:nvSpPr>
        <p:spPr>
          <a:xfrm>
            <a:off x="338400" y="338401"/>
            <a:ext cx="7916902" cy="307777"/>
          </a:xfrm>
          <a:prstGeom prst="rect">
            <a:avLst/>
          </a:prstGeom>
        </p:spPr>
        <p:txBody>
          <a:bodyPr lIns="91440" tIns="45720" rIns="91440" bIns="45720" anchor="b"/>
          <a:lstStyle>
            <a:lvl1pPr marL="0" indent="0" algn="l">
              <a:buNone/>
              <a:defRPr sz="1400">
                <a:solidFill>
                  <a:schemeClr val="tx1">
                    <a:lumMod val="75000"/>
                    <a:lumOff val="2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endParaRPr lang="nb-NO" dirty="0"/>
          </a:p>
        </p:txBody>
      </p:sp>
      <p:sp>
        <p:nvSpPr>
          <p:cNvPr id="19" name="Plassholder for tekst 2">
            <a:extLst>
              <a:ext uri="{FF2B5EF4-FFF2-40B4-BE49-F238E27FC236}">
                <a16:creationId xmlns:a16="http://schemas.microsoft.com/office/drawing/2014/main" id="{EDDAF262-3F85-4268-1D0E-B99E85D6D4CA}"/>
              </a:ext>
            </a:extLst>
          </p:cNvPr>
          <p:cNvSpPr>
            <a:spLocks noGrp="1"/>
          </p:cNvSpPr>
          <p:nvPr>
            <p:ph type="body" idx="16" hasCustomPrompt="1"/>
          </p:nvPr>
        </p:nvSpPr>
        <p:spPr>
          <a:xfrm>
            <a:off x="338020" y="1287481"/>
            <a:ext cx="1399340" cy="317459"/>
          </a:xfrm>
        </p:spPr>
        <p:txBody>
          <a:bodyPr>
            <a:normAutofit/>
          </a:bodyPr>
          <a:lstStyle>
            <a:lvl1pPr marL="0" indent="0">
              <a:buNone/>
              <a:defRPr sz="1400" b="1">
                <a:solidFill>
                  <a:schemeClr val="tx1">
                    <a:lumMod val="75000"/>
                    <a:lumOff val="2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nb-NO" dirty="0"/>
              <a:t>Image </a:t>
            </a:r>
            <a:r>
              <a:rPr lang="nb-NO" dirty="0" err="1"/>
              <a:t>title</a:t>
            </a:r>
            <a:endParaRPr lang="nb-NO" dirty="0"/>
          </a:p>
        </p:txBody>
      </p:sp>
      <p:sp>
        <p:nvSpPr>
          <p:cNvPr id="12" name="Plassholder for tekst 2">
            <a:extLst>
              <a:ext uri="{FF2B5EF4-FFF2-40B4-BE49-F238E27FC236}">
                <a16:creationId xmlns:a16="http://schemas.microsoft.com/office/drawing/2014/main" id="{5085BF08-CDC0-CC77-883E-5CBC4B4C7457}"/>
              </a:ext>
            </a:extLst>
          </p:cNvPr>
          <p:cNvSpPr>
            <a:spLocks noGrp="1"/>
          </p:cNvSpPr>
          <p:nvPr>
            <p:ph type="body" idx="18" hasCustomPrompt="1"/>
          </p:nvPr>
        </p:nvSpPr>
        <p:spPr>
          <a:xfrm>
            <a:off x="4591613" y="1287481"/>
            <a:ext cx="1399340" cy="317459"/>
          </a:xfrm>
        </p:spPr>
        <p:txBody>
          <a:bodyPr>
            <a:normAutofit/>
          </a:bodyPr>
          <a:lstStyle>
            <a:lvl1pPr marL="0" indent="0">
              <a:buNone/>
              <a:defRPr sz="1400" b="1">
                <a:solidFill>
                  <a:schemeClr val="tx1">
                    <a:lumMod val="75000"/>
                    <a:lumOff val="2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nb-NO" dirty="0"/>
              <a:t>Image </a:t>
            </a:r>
            <a:r>
              <a:rPr lang="nb-NO" dirty="0" err="1"/>
              <a:t>title</a:t>
            </a:r>
            <a:endParaRPr lang="nb-NO" dirty="0"/>
          </a:p>
        </p:txBody>
      </p:sp>
      <p:sp>
        <p:nvSpPr>
          <p:cNvPr id="17" name="Plassholder for bilde 14">
            <a:extLst>
              <a:ext uri="{FF2B5EF4-FFF2-40B4-BE49-F238E27FC236}">
                <a16:creationId xmlns:a16="http://schemas.microsoft.com/office/drawing/2014/main" id="{AD4E5B8F-C995-72E6-AEF0-4D59D8BF8D6E}"/>
              </a:ext>
            </a:extLst>
          </p:cNvPr>
          <p:cNvSpPr>
            <a:spLocks noGrp="1"/>
          </p:cNvSpPr>
          <p:nvPr>
            <p:ph type="pic" sz="quarter" idx="14"/>
          </p:nvPr>
        </p:nvSpPr>
        <p:spPr>
          <a:xfrm>
            <a:off x="420927" y="1635557"/>
            <a:ext cx="4061267" cy="1735186"/>
          </a:xfrm>
          <a:prstGeom prst="rect">
            <a:avLst/>
          </a:prstGeom>
          <a:solidFill>
            <a:srgbClr val="BFBFBF"/>
          </a:solidFill>
        </p:spPr>
        <p:txBody>
          <a:bodyPr tIns="585211"/>
          <a:lstStyle>
            <a:lvl1pPr marL="171450" indent="-171450" algn="ctr" defTabSz="685800" rtl="0" eaLnBrk="1" latinLnBrk="0" hangingPunct="1">
              <a:lnSpc>
                <a:spcPct val="110000"/>
              </a:lnSpc>
              <a:spcBef>
                <a:spcPts val="0"/>
              </a:spcBef>
              <a:buFont typeface="Arial" panose="020B0604020202020204" pitchFamily="34" charset="0"/>
              <a:buNone/>
              <a:defRPr sz="1200"/>
            </a:lvl1pPr>
          </a:lstStyle>
          <a:p>
            <a:r>
              <a:rPr lang="en-US"/>
              <a:t>Click icon to add picture</a:t>
            </a:r>
            <a:endParaRPr lang="nb-NO" dirty="0"/>
          </a:p>
        </p:txBody>
      </p:sp>
      <p:sp>
        <p:nvSpPr>
          <p:cNvPr id="18" name="Plassholder for bilde 14">
            <a:extLst>
              <a:ext uri="{FF2B5EF4-FFF2-40B4-BE49-F238E27FC236}">
                <a16:creationId xmlns:a16="http://schemas.microsoft.com/office/drawing/2014/main" id="{7AA25ED2-2B13-7F77-0CA2-014714E0435F}"/>
              </a:ext>
            </a:extLst>
          </p:cNvPr>
          <p:cNvSpPr>
            <a:spLocks noGrp="1"/>
          </p:cNvSpPr>
          <p:nvPr>
            <p:ph type="pic" sz="quarter" idx="19"/>
          </p:nvPr>
        </p:nvSpPr>
        <p:spPr>
          <a:xfrm>
            <a:off x="4674520" y="1635557"/>
            <a:ext cx="4061267" cy="1735186"/>
          </a:xfrm>
          <a:prstGeom prst="rect">
            <a:avLst/>
          </a:prstGeom>
          <a:solidFill>
            <a:srgbClr val="BFBFBF"/>
          </a:solidFill>
        </p:spPr>
        <p:txBody>
          <a:bodyPr tIns="585211"/>
          <a:lstStyle>
            <a:lvl1pPr marL="171450" indent="-171450" algn="ctr" defTabSz="685800" rtl="0" eaLnBrk="1" latinLnBrk="0" hangingPunct="1">
              <a:lnSpc>
                <a:spcPct val="110000"/>
              </a:lnSpc>
              <a:spcBef>
                <a:spcPts val="0"/>
              </a:spcBef>
              <a:buFont typeface="Arial" panose="020B0604020202020204" pitchFamily="34" charset="0"/>
              <a:buNone/>
              <a:defRPr sz="1200"/>
            </a:lvl1pPr>
          </a:lstStyle>
          <a:p>
            <a:r>
              <a:rPr lang="en-US"/>
              <a:t>Click icon to add picture</a:t>
            </a:r>
            <a:endParaRPr lang="nb-NO" dirty="0"/>
          </a:p>
        </p:txBody>
      </p:sp>
      <p:sp>
        <p:nvSpPr>
          <p:cNvPr id="8" name="Plassholder for tekst 2">
            <a:extLst>
              <a:ext uri="{FF2B5EF4-FFF2-40B4-BE49-F238E27FC236}">
                <a16:creationId xmlns:a16="http://schemas.microsoft.com/office/drawing/2014/main" id="{BD68A003-411A-5744-5F7B-82B4B0C2D9A6}"/>
              </a:ext>
            </a:extLst>
          </p:cNvPr>
          <p:cNvSpPr>
            <a:spLocks noGrp="1"/>
          </p:cNvSpPr>
          <p:nvPr>
            <p:ph type="body" idx="26" hasCustomPrompt="1"/>
          </p:nvPr>
        </p:nvSpPr>
        <p:spPr>
          <a:xfrm>
            <a:off x="426717" y="3460332"/>
            <a:ext cx="4061268" cy="330090"/>
          </a:xfrm>
        </p:spPr>
        <p:txBody>
          <a:bodyPr lIns="0" tIns="0" rIns="0" bIns="0">
            <a:normAutofit/>
          </a:bodyPr>
          <a:lstStyle>
            <a:lvl1pPr marL="0" indent="0">
              <a:buNone/>
              <a:defRPr sz="1000">
                <a:solidFill>
                  <a:schemeClr val="tx1"/>
                </a:solidFill>
              </a:defRPr>
            </a:lvl1pPr>
            <a:lvl2pPr marL="342900" indent="0">
              <a:buNone/>
              <a:defRPr sz="1000">
                <a:solidFill>
                  <a:schemeClr val="tx1"/>
                </a:solidFill>
              </a:defRPr>
            </a:lvl2pPr>
            <a:lvl3pPr marL="685800" indent="0">
              <a:buNone/>
              <a:defRPr sz="1000">
                <a:solidFill>
                  <a:schemeClr val="tx1"/>
                </a:solidFill>
              </a:defRPr>
            </a:lvl3pPr>
            <a:lvl4pPr marL="1028700" indent="0">
              <a:buNone/>
              <a:defRPr sz="1000">
                <a:solidFill>
                  <a:schemeClr val="tx1"/>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dirty="0"/>
              <a:t>Click to edit Master text styles</a:t>
            </a:r>
          </a:p>
          <a:p>
            <a:pPr lvl="1"/>
            <a:r>
              <a:rPr lang="en-US" dirty="0" err="1"/>
              <a:t>Nivå</a:t>
            </a:r>
            <a:r>
              <a:rPr lang="en-US" dirty="0"/>
              <a:t> 2</a:t>
            </a:r>
          </a:p>
          <a:p>
            <a:pPr lvl="2"/>
            <a:r>
              <a:rPr lang="en-US" dirty="0" err="1"/>
              <a:t>Nivå</a:t>
            </a:r>
            <a:r>
              <a:rPr lang="en-US" dirty="0"/>
              <a:t> 3</a:t>
            </a:r>
          </a:p>
          <a:p>
            <a:pPr lvl="3"/>
            <a:r>
              <a:rPr lang="en-US" dirty="0" err="1"/>
              <a:t>Nivå</a:t>
            </a:r>
            <a:r>
              <a:rPr lang="en-US" dirty="0"/>
              <a:t> 4</a:t>
            </a:r>
          </a:p>
        </p:txBody>
      </p:sp>
      <p:sp>
        <p:nvSpPr>
          <p:cNvPr id="9" name="Plassholder for tekst 2">
            <a:extLst>
              <a:ext uri="{FF2B5EF4-FFF2-40B4-BE49-F238E27FC236}">
                <a16:creationId xmlns:a16="http://schemas.microsoft.com/office/drawing/2014/main" id="{29216F36-E96B-10B6-3DDD-1F208B163520}"/>
              </a:ext>
            </a:extLst>
          </p:cNvPr>
          <p:cNvSpPr>
            <a:spLocks noGrp="1"/>
          </p:cNvSpPr>
          <p:nvPr>
            <p:ph type="body" idx="27" hasCustomPrompt="1"/>
          </p:nvPr>
        </p:nvSpPr>
        <p:spPr>
          <a:xfrm>
            <a:off x="4680310" y="3460332"/>
            <a:ext cx="4061268" cy="330090"/>
          </a:xfrm>
        </p:spPr>
        <p:txBody>
          <a:bodyPr lIns="0" tIns="0" rIns="0" bIns="0">
            <a:normAutofit/>
          </a:bodyPr>
          <a:lstStyle>
            <a:lvl1pPr marL="0" indent="0">
              <a:buNone/>
              <a:defRPr sz="1000">
                <a:solidFill>
                  <a:schemeClr val="tx1"/>
                </a:solidFill>
              </a:defRPr>
            </a:lvl1pPr>
            <a:lvl2pPr marL="342900" indent="0">
              <a:buNone/>
              <a:defRPr sz="1000">
                <a:solidFill>
                  <a:schemeClr val="tx1"/>
                </a:solidFill>
              </a:defRPr>
            </a:lvl2pPr>
            <a:lvl3pPr marL="685800" indent="0">
              <a:buNone/>
              <a:defRPr sz="1000">
                <a:solidFill>
                  <a:schemeClr val="tx1"/>
                </a:solidFill>
              </a:defRPr>
            </a:lvl3pPr>
            <a:lvl4pPr marL="1028700" indent="0">
              <a:buNone/>
              <a:defRPr sz="1000">
                <a:solidFill>
                  <a:schemeClr val="tx1"/>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dirty="0"/>
              <a:t>Click to edit Master text styles</a:t>
            </a:r>
          </a:p>
          <a:p>
            <a:pPr lvl="1"/>
            <a:r>
              <a:rPr lang="en-US" dirty="0" err="1"/>
              <a:t>Nivå</a:t>
            </a:r>
            <a:r>
              <a:rPr lang="en-US" dirty="0"/>
              <a:t> 2</a:t>
            </a:r>
          </a:p>
          <a:p>
            <a:pPr lvl="2"/>
            <a:r>
              <a:rPr lang="en-US" dirty="0" err="1"/>
              <a:t>Nivå</a:t>
            </a:r>
            <a:r>
              <a:rPr lang="en-US" dirty="0"/>
              <a:t> 3</a:t>
            </a:r>
          </a:p>
          <a:p>
            <a:pPr lvl="3"/>
            <a:r>
              <a:rPr lang="en-US" dirty="0" err="1"/>
              <a:t>Nivå</a:t>
            </a:r>
            <a:r>
              <a:rPr lang="en-US" dirty="0"/>
              <a:t> 4</a:t>
            </a:r>
          </a:p>
        </p:txBody>
      </p:sp>
    </p:spTree>
    <p:extLst>
      <p:ext uri="{BB962C8B-B14F-4D97-AF65-F5344CB8AC3E}">
        <p14:creationId xmlns:p14="http://schemas.microsoft.com/office/powerpoint/2010/main" val="416495366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Title, subtitle and large picture">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C2CAA88D-66DB-0E1B-1A8B-D51EDBE100A9}"/>
              </a:ext>
            </a:extLst>
          </p:cNvPr>
          <p:cNvSpPr>
            <a:spLocks noGrp="1"/>
          </p:cNvSpPr>
          <p:nvPr>
            <p:ph type="title"/>
          </p:nvPr>
        </p:nvSpPr>
        <p:spPr/>
        <p:txBody>
          <a:bodyPr/>
          <a:lstStyle/>
          <a:p>
            <a:r>
              <a:rPr lang="en-US"/>
              <a:t>Click to edit Master title style</a:t>
            </a:r>
            <a:endParaRPr lang="nb-NO"/>
          </a:p>
        </p:txBody>
      </p:sp>
      <p:sp>
        <p:nvSpPr>
          <p:cNvPr id="4" name="Plassholder for bunntekst 3">
            <a:extLst>
              <a:ext uri="{FF2B5EF4-FFF2-40B4-BE49-F238E27FC236}">
                <a16:creationId xmlns:a16="http://schemas.microsoft.com/office/drawing/2014/main" id="{3A1D5011-1190-CA7E-4ED4-231055331965}"/>
              </a:ext>
            </a:extLst>
          </p:cNvPr>
          <p:cNvSpPr>
            <a:spLocks noGrp="1"/>
          </p:cNvSpPr>
          <p:nvPr>
            <p:ph type="ftr" sz="quarter" idx="11"/>
          </p:nvPr>
        </p:nvSpPr>
        <p:spPr/>
        <p:txBody>
          <a:bodyPr/>
          <a:lstStyle/>
          <a:p>
            <a:r>
              <a:rPr lang="en-US"/>
              <a:t>See Statement of Proprietary information</a:t>
            </a:r>
            <a:endParaRPr lang="nb-NO"/>
          </a:p>
        </p:txBody>
      </p:sp>
      <p:sp>
        <p:nvSpPr>
          <p:cNvPr id="5" name="Plassholder for lysbildenummer 4">
            <a:extLst>
              <a:ext uri="{FF2B5EF4-FFF2-40B4-BE49-F238E27FC236}">
                <a16:creationId xmlns:a16="http://schemas.microsoft.com/office/drawing/2014/main" id="{D4EDD2DD-5B54-3B10-A9F6-04C0E36A5671}"/>
              </a:ext>
            </a:extLst>
          </p:cNvPr>
          <p:cNvSpPr>
            <a:spLocks noGrp="1"/>
          </p:cNvSpPr>
          <p:nvPr>
            <p:ph type="sldNum" sz="quarter" idx="12"/>
          </p:nvPr>
        </p:nvSpPr>
        <p:spPr/>
        <p:txBody>
          <a:bodyPr/>
          <a:lstStyle/>
          <a:p>
            <a:fld id="{75567799-16DF-41EB-91D4-5F77DECB4B9E}" type="slidenum">
              <a:rPr lang="nb-NO" smtClean="0"/>
              <a:pPr/>
              <a:t>‹#›</a:t>
            </a:fld>
            <a:endParaRPr lang="nb-NO"/>
          </a:p>
        </p:txBody>
      </p:sp>
      <p:sp>
        <p:nvSpPr>
          <p:cNvPr id="13" name="Undertittel 11">
            <a:extLst>
              <a:ext uri="{FF2B5EF4-FFF2-40B4-BE49-F238E27FC236}">
                <a16:creationId xmlns:a16="http://schemas.microsoft.com/office/drawing/2014/main" id="{FE0CA7B5-7474-8421-D46E-98757C826B14}"/>
              </a:ext>
            </a:extLst>
          </p:cNvPr>
          <p:cNvSpPr>
            <a:spLocks noGrp="1"/>
          </p:cNvSpPr>
          <p:nvPr>
            <p:ph type="subTitle" sz="quarter" idx="15"/>
          </p:nvPr>
        </p:nvSpPr>
        <p:spPr>
          <a:xfrm>
            <a:off x="338400" y="338401"/>
            <a:ext cx="7916902" cy="307777"/>
          </a:xfrm>
          <a:prstGeom prst="rect">
            <a:avLst/>
          </a:prstGeom>
        </p:spPr>
        <p:txBody>
          <a:bodyPr lIns="91440" tIns="45720" rIns="91440" bIns="45720" anchor="b"/>
          <a:lstStyle>
            <a:lvl1pPr marL="0" indent="0" algn="l">
              <a:buNone/>
              <a:defRPr sz="1400">
                <a:solidFill>
                  <a:schemeClr val="tx1">
                    <a:lumMod val="75000"/>
                    <a:lumOff val="2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endParaRPr lang="nb-NO" dirty="0"/>
          </a:p>
        </p:txBody>
      </p:sp>
      <p:sp>
        <p:nvSpPr>
          <p:cNvPr id="7" name="Plassholder for bilde 14">
            <a:extLst>
              <a:ext uri="{FF2B5EF4-FFF2-40B4-BE49-F238E27FC236}">
                <a16:creationId xmlns:a16="http://schemas.microsoft.com/office/drawing/2014/main" id="{5D42AF83-3B9D-4CBE-EC82-367EAF3B4214}"/>
              </a:ext>
            </a:extLst>
          </p:cNvPr>
          <p:cNvSpPr>
            <a:spLocks noGrp="1"/>
          </p:cNvSpPr>
          <p:nvPr>
            <p:ph type="pic" sz="quarter" idx="14"/>
          </p:nvPr>
        </p:nvSpPr>
        <p:spPr>
          <a:xfrm>
            <a:off x="425031" y="1260000"/>
            <a:ext cx="8260983" cy="3359685"/>
          </a:xfrm>
          <a:prstGeom prst="rect">
            <a:avLst/>
          </a:prstGeom>
          <a:solidFill>
            <a:srgbClr val="BFBFBF"/>
          </a:solidFill>
        </p:spPr>
        <p:txBody>
          <a:bodyPr tIns="585211"/>
          <a:lstStyle>
            <a:lvl1pPr marL="171450" indent="-171450" algn="ctr" defTabSz="685800" rtl="0" eaLnBrk="1" latinLnBrk="0" hangingPunct="1">
              <a:lnSpc>
                <a:spcPct val="110000"/>
              </a:lnSpc>
              <a:spcBef>
                <a:spcPts val="0"/>
              </a:spcBef>
              <a:buFont typeface="Arial" panose="020B0604020202020204" pitchFamily="34" charset="0"/>
              <a:buNone/>
              <a:defRPr sz="1200"/>
            </a:lvl1pPr>
          </a:lstStyle>
          <a:p>
            <a:r>
              <a:rPr lang="en-US"/>
              <a:t>Click icon to add picture</a:t>
            </a:r>
            <a:endParaRPr lang="nb-NO" dirty="0"/>
          </a:p>
        </p:txBody>
      </p:sp>
    </p:spTree>
    <p:extLst>
      <p:ext uri="{BB962C8B-B14F-4D97-AF65-F5344CB8AC3E}">
        <p14:creationId xmlns:p14="http://schemas.microsoft.com/office/powerpoint/2010/main" val="18139923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Title, picture and 3 boxes with text">
    <p:spTree>
      <p:nvGrpSpPr>
        <p:cNvPr id="1" name=""/>
        <p:cNvGrpSpPr/>
        <p:nvPr/>
      </p:nvGrpSpPr>
      <p:grpSpPr>
        <a:xfrm>
          <a:off x="0" y="0"/>
          <a:ext cx="0" cy="0"/>
          <a:chOff x="0" y="0"/>
          <a:chExt cx="0" cy="0"/>
        </a:xfrm>
      </p:grpSpPr>
      <p:sp>
        <p:nvSpPr>
          <p:cNvPr id="9" name="Plassholder for bilde 14">
            <a:extLst>
              <a:ext uri="{FF2B5EF4-FFF2-40B4-BE49-F238E27FC236}">
                <a16:creationId xmlns:a16="http://schemas.microsoft.com/office/drawing/2014/main" id="{F3C8B49C-47D1-6A2E-92FF-D50771E89B93}"/>
              </a:ext>
            </a:extLst>
          </p:cNvPr>
          <p:cNvSpPr>
            <a:spLocks noGrp="1"/>
          </p:cNvSpPr>
          <p:nvPr>
            <p:ph type="pic" sz="quarter" idx="14" hasCustomPrompt="1"/>
          </p:nvPr>
        </p:nvSpPr>
        <p:spPr>
          <a:xfrm>
            <a:off x="-10817" y="64"/>
            <a:ext cx="9152787" cy="2267936"/>
          </a:xfrm>
          <a:prstGeom prst="rect">
            <a:avLst/>
          </a:prstGeom>
          <a:solidFill>
            <a:srgbClr val="BFBFBF"/>
          </a:solidFill>
        </p:spPr>
        <p:txBody>
          <a:bodyPr tIns="90000"/>
          <a:lstStyle>
            <a:lvl1pPr marL="171450" indent="-171450" algn="ctr" defTabSz="685800" rtl="0" eaLnBrk="1" latinLnBrk="0" hangingPunct="1">
              <a:lnSpc>
                <a:spcPct val="110000"/>
              </a:lnSpc>
              <a:spcBef>
                <a:spcPts val="0"/>
              </a:spcBef>
              <a:buFont typeface="Arial" panose="020B0604020202020204" pitchFamily="34" charset="0"/>
              <a:buNone/>
              <a:defRPr sz="1200">
                <a:solidFill>
                  <a:schemeClr val="lt1"/>
                </a:solidFill>
              </a:defRPr>
            </a:lvl1pPr>
          </a:lstStyle>
          <a:p>
            <a:r>
              <a:rPr lang="nb-NO" dirty="0" err="1"/>
              <a:t>Insert</a:t>
            </a:r>
            <a:r>
              <a:rPr lang="nb-NO" dirty="0"/>
              <a:t> </a:t>
            </a:r>
            <a:r>
              <a:rPr lang="nb-NO" dirty="0" err="1"/>
              <a:t>picture</a:t>
            </a:r>
            <a:r>
              <a:rPr lang="nb-NO" dirty="0"/>
              <a:t> </a:t>
            </a:r>
            <a:r>
              <a:rPr lang="nb-NO" dirty="0" err="1"/>
              <a:t>here</a:t>
            </a:r>
            <a:r>
              <a:rPr lang="nb-NO" dirty="0"/>
              <a:t> via «</a:t>
            </a:r>
            <a:r>
              <a:rPr lang="nb-NO" dirty="0" err="1"/>
              <a:t>Insert</a:t>
            </a:r>
            <a:r>
              <a:rPr lang="nb-NO" dirty="0"/>
              <a:t>» -&gt; «Picture»</a:t>
            </a:r>
          </a:p>
        </p:txBody>
      </p:sp>
      <p:sp>
        <p:nvSpPr>
          <p:cNvPr id="11" name="Plassholder for tekst 9">
            <a:extLst>
              <a:ext uri="{FF2B5EF4-FFF2-40B4-BE49-F238E27FC236}">
                <a16:creationId xmlns:a16="http://schemas.microsoft.com/office/drawing/2014/main" id="{167F0511-CF07-0F43-2B48-C8A75B172362}"/>
              </a:ext>
            </a:extLst>
          </p:cNvPr>
          <p:cNvSpPr>
            <a:spLocks noGrp="1"/>
          </p:cNvSpPr>
          <p:nvPr>
            <p:ph type="body" sz="quarter" idx="16" hasCustomPrompt="1"/>
          </p:nvPr>
        </p:nvSpPr>
        <p:spPr>
          <a:xfrm rot="5400000">
            <a:off x="2472800" y="-2472800"/>
            <a:ext cx="2268000" cy="7213600"/>
          </a:xfrm>
          <a:prstGeom prst="rect">
            <a:avLst/>
          </a:prstGeom>
          <a:gradFill>
            <a:gsLst>
              <a:gs pos="0">
                <a:schemeClr val="tx1">
                  <a:alpha val="0"/>
                </a:schemeClr>
              </a:gs>
              <a:gs pos="99000">
                <a:schemeClr val="tx1">
                  <a:alpha val="29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lang="nb-NO" sz="1350" dirty="0">
                <a:solidFill>
                  <a:schemeClr val="lt1"/>
                </a:solidFill>
                <a:latin typeface="Calibri Light" panose="020F0302020204030204" pitchFamily="34" charset="0"/>
                <a:cs typeface="Calibri Light" panose="020F0302020204030204" pitchFamily="34" charset="0"/>
              </a:defRPr>
            </a:lvl1pPr>
          </a:lstStyle>
          <a:p>
            <a:pPr marL="0" lvl="0" algn="ctr"/>
            <a:r>
              <a:rPr lang="nb-NO" dirty="0"/>
              <a:t> </a:t>
            </a:r>
          </a:p>
        </p:txBody>
      </p:sp>
      <p:sp>
        <p:nvSpPr>
          <p:cNvPr id="2" name="Tittel 1">
            <a:extLst>
              <a:ext uri="{FF2B5EF4-FFF2-40B4-BE49-F238E27FC236}">
                <a16:creationId xmlns:a16="http://schemas.microsoft.com/office/drawing/2014/main" id="{A1DE243B-5FE4-BAF0-2D61-0F6AB3FDCC25}"/>
              </a:ext>
            </a:extLst>
          </p:cNvPr>
          <p:cNvSpPr>
            <a:spLocks noGrp="1"/>
          </p:cNvSpPr>
          <p:nvPr>
            <p:ph type="title"/>
          </p:nvPr>
        </p:nvSpPr>
        <p:spPr/>
        <p:txBody>
          <a:bodyPr/>
          <a:lstStyle>
            <a:lvl1pPr>
              <a:defRPr>
                <a:solidFill>
                  <a:schemeClr val="lt1"/>
                </a:solidFill>
              </a:defRPr>
            </a:lvl1pPr>
          </a:lstStyle>
          <a:p>
            <a:r>
              <a:rPr lang="en-US"/>
              <a:t>Click to edit Master title style</a:t>
            </a:r>
            <a:endParaRPr lang="nb-NO"/>
          </a:p>
        </p:txBody>
      </p:sp>
      <p:sp>
        <p:nvSpPr>
          <p:cNvPr id="4" name="Plassholder for bunntekst 3">
            <a:extLst>
              <a:ext uri="{FF2B5EF4-FFF2-40B4-BE49-F238E27FC236}">
                <a16:creationId xmlns:a16="http://schemas.microsoft.com/office/drawing/2014/main" id="{1E0D3769-C5E6-51ED-EADD-53B1888A57F9}"/>
              </a:ext>
            </a:extLst>
          </p:cNvPr>
          <p:cNvSpPr>
            <a:spLocks noGrp="1"/>
          </p:cNvSpPr>
          <p:nvPr>
            <p:ph type="ftr" sz="quarter" idx="11"/>
          </p:nvPr>
        </p:nvSpPr>
        <p:spPr/>
        <p:txBody>
          <a:bodyPr/>
          <a:lstStyle/>
          <a:p>
            <a:r>
              <a:rPr lang="en-US"/>
              <a:t>See Statement of Proprietary information</a:t>
            </a:r>
            <a:endParaRPr lang="nb-NO"/>
          </a:p>
        </p:txBody>
      </p:sp>
      <p:sp>
        <p:nvSpPr>
          <p:cNvPr id="5" name="Plassholder for lysbildenummer 4">
            <a:extLst>
              <a:ext uri="{FF2B5EF4-FFF2-40B4-BE49-F238E27FC236}">
                <a16:creationId xmlns:a16="http://schemas.microsoft.com/office/drawing/2014/main" id="{35B1A9C7-11A8-60AB-D47B-A4A96AF2E0A3}"/>
              </a:ext>
            </a:extLst>
          </p:cNvPr>
          <p:cNvSpPr>
            <a:spLocks noGrp="1"/>
          </p:cNvSpPr>
          <p:nvPr>
            <p:ph type="sldNum" sz="quarter" idx="12"/>
          </p:nvPr>
        </p:nvSpPr>
        <p:spPr/>
        <p:txBody>
          <a:bodyPr/>
          <a:lstStyle/>
          <a:p>
            <a:fld id="{75567799-16DF-41EB-91D4-5F77DECB4B9E}" type="slidenum">
              <a:rPr lang="nb-NO" smtClean="0"/>
              <a:pPr/>
              <a:t>‹#›</a:t>
            </a:fld>
            <a:endParaRPr lang="nb-NO"/>
          </a:p>
        </p:txBody>
      </p:sp>
      <p:sp>
        <p:nvSpPr>
          <p:cNvPr id="6" name="Undertittel 11">
            <a:extLst>
              <a:ext uri="{FF2B5EF4-FFF2-40B4-BE49-F238E27FC236}">
                <a16:creationId xmlns:a16="http://schemas.microsoft.com/office/drawing/2014/main" id="{5759CF2D-78B3-15E8-7D99-4AB19ED1AF1B}"/>
              </a:ext>
            </a:extLst>
          </p:cNvPr>
          <p:cNvSpPr>
            <a:spLocks noGrp="1"/>
          </p:cNvSpPr>
          <p:nvPr>
            <p:ph type="subTitle" sz="quarter" idx="15"/>
          </p:nvPr>
        </p:nvSpPr>
        <p:spPr>
          <a:xfrm>
            <a:off x="338400" y="338401"/>
            <a:ext cx="7916902" cy="307777"/>
          </a:xfrm>
          <a:prstGeom prst="rect">
            <a:avLst/>
          </a:prstGeom>
        </p:spPr>
        <p:txBody>
          <a:bodyPr lIns="91440" tIns="45720" rIns="91440" bIns="45720" anchor="b"/>
          <a:lstStyle>
            <a:lvl1pPr marL="0" indent="0" algn="l">
              <a:buNone/>
              <a:defRPr sz="1400">
                <a:solidFill>
                  <a:schemeClr val="lt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endParaRPr lang="nb-NO" dirty="0"/>
          </a:p>
        </p:txBody>
      </p:sp>
      <p:sp>
        <p:nvSpPr>
          <p:cNvPr id="21" name="Plassholder for innhold 2">
            <a:extLst>
              <a:ext uri="{FF2B5EF4-FFF2-40B4-BE49-F238E27FC236}">
                <a16:creationId xmlns:a16="http://schemas.microsoft.com/office/drawing/2014/main" id="{69348016-6C34-1237-218E-4C40A2568A3F}"/>
              </a:ext>
            </a:extLst>
          </p:cNvPr>
          <p:cNvSpPr>
            <a:spLocks noGrp="1"/>
          </p:cNvSpPr>
          <p:nvPr>
            <p:ph idx="17"/>
          </p:nvPr>
        </p:nvSpPr>
        <p:spPr>
          <a:xfrm>
            <a:off x="3362473" y="1459276"/>
            <a:ext cx="2406395" cy="3169590"/>
          </a:xfrm>
          <a:solidFill>
            <a:srgbClr val="014A42"/>
          </a:solidFill>
        </p:spPr>
        <p:txBody>
          <a:bodyPr/>
          <a:lstStyle>
            <a:lvl1pPr>
              <a:defRPr>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b-NO" dirty="0"/>
          </a:p>
        </p:txBody>
      </p:sp>
      <p:sp>
        <p:nvSpPr>
          <p:cNvPr id="23" name="Plassholder for innhold 2">
            <a:extLst>
              <a:ext uri="{FF2B5EF4-FFF2-40B4-BE49-F238E27FC236}">
                <a16:creationId xmlns:a16="http://schemas.microsoft.com/office/drawing/2014/main" id="{C13CB7D2-6BDC-EACB-3958-34010478E2E3}"/>
              </a:ext>
            </a:extLst>
          </p:cNvPr>
          <p:cNvSpPr>
            <a:spLocks noGrp="1"/>
          </p:cNvSpPr>
          <p:nvPr>
            <p:ph idx="18"/>
          </p:nvPr>
        </p:nvSpPr>
        <p:spPr>
          <a:xfrm>
            <a:off x="6326109" y="1459276"/>
            <a:ext cx="2406395" cy="3169590"/>
          </a:xfrm>
          <a:solidFill>
            <a:srgbClr val="014A42"/>
          </a:solidFill>
        </p:spPr>
        <p:txBody>
          <a:bodyPr/>
          <a:lstStyle>
            <a:lvl1pPr>
              <a:defRPr>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b-NO" dirty="0"/>
          </a:p>
        </p:txBody>
      </p:sp>
      <p:sp>
        <p:nvSpPr>
          <p:cNvPr id="24" name="Plassholder for innhold 2">
            <a:extLst>
              <a:ext uri="{FF2B5EF4-FFF2-40B4-BE49-F238E27FC236}">
                <a16:creationId xmlns:a16="http://schemas.microsoft.com/office/drawing/2014/main" id="{DCA6E2E3-0B7B-937F-B8F0-5FD89F50BC30}"/>
              </a:ext>
            </a:extLst>
          </p:cNvPr>
          <p:cNvSpPr>
            <a:spLocks noGrp="1"/>
          </p:cNvSpPr>
          <p:nvPr>
            <p:ph idx="1"/>
          </p:nvPr>
        </p:nvSpPr>
        <p:spPr>
          <a:xfrm>
            <a:off x="398837" y="1472542"/>
            <a:ext cx="2406395" cy="3156324"/>
          </a:xfrm>
          <a:solidFill>
            <a:srgbClr val="014A42"/>
          </a:solidFill>
        </p:spPr>
        <p:txBody>
          <a:bodyPr/>
          <a:lstStyle>
            <a:lvl1pPr>
              <a:defRPr>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b-NO" dirty="0"/>
          </a:p>
        </p:txBody>
      </p:sp>
    </p:spTree>
    <p:extLst>
      <p:ext uri="{BB962C8B-B14F-4D97-AF65-F5344CB8AC3E}">
        <p14:creationId xmlns:p14="http://schemas.microsoft.com/office/powerpoint/2010/main" val="327309804"/>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Title, text and picture #3">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6F553747-2654-F532-A5F7-E42586E63CA6}"/>
              </a:ext>
            </a:extLst>
          </p:cNvPr>
          <p:cNvSpPr>
            <a:spLocks noGrp="1"/>
          </p:cNvSpPr>
          <p:nvPr>
            <p:ph type="title"/>
          </p:nvPr>
        </p:nvSpPr>
        <p:spPr>
          <a:xfrm>
            <a:off x="338020" y="587466"/>
            <a:ext cx="3792546" cy="492443"/>
          </a:xfrm>
        </p:spPr>
        <p:txBody>
          <a:bodyPr/>
          <a:lstStyle/>
          <a:p>
            <a:r>
              <a:rPr lang="en-US"/>
              <a:t>Click to edit Master title style</a:t>
            </a:r>
            <a:endParaRPr lang="nb-NO"/>
          </a:p>
        </p:txBody>
      </p:sp>
      <p:sp>
        <p:nvSpPr>
          <p:cNvPr id="5" name="Plassholder for bunntekst 4">
            <a:extLst>
              <a:ext uri="{FF2B5EF4-FFF2-40B4-BE49-F238E27FC236}">
                <a16:creationId xmlns:a16="http://schemas.microsoft.com/office/drawing/2014/main" id="{A85F14F5-4F21-522C-2C06-48F1BC0A4CA7}"/>
              </a:ext>
            </a:extLst>
          </p:cNvPr>
          <p:cNvSpPr>
            <a:spLocks noGrp="1"/>
          </p:cNvSpPr>
          <p:nvPr>
            <p:ph type="ftr" sz="quarter" idx="11"/>
          </p:nvPr>
        </p:nvSpPr>
        <p:spPr/>
        <p:txBody>
          <a:bodyPr/>
          <a:lstStyle/>
          <a:p>
            <a:r>
              <a:rPr lang="en-US"/>
              <a:t>See Statement of Proprietary information</a:t>
            </a:r>
            <a:endParaRPr lang="nb-NO"/>
          </a:p>
        </p:txBody>
      </p:sp>
      <p:sp>
        <p:nvSpPr>
          <p:cNvPr id="6" name="Plassholder for lysbildenummer 5">
            <a:extLst>
              <a:ext uri="{FF2B5EF4-FFF2-40B4-BE49-F238E27FC236}">
                <a16:creationId xmlns:a16="http://schemas.microsoft.com/office/drawing/2014/main" id="{136D1912-578F-7E68-51E9-27B2F00DCDD5}"/>
              </a:ext>
            </a:extLst>
          </p:cNvPr>
          <p:cNvSpPr>
            <a:spLocks noGrp="1"/>
          </p:cNvSpPr>
          <p:nvPr>
            <p:ph type="sldNum" sz="quarter" idx="12"/>
          </p:nvPr>
        </p:nvSpPr>
        <p:spPr/>
        <p:txBody>
          <a:bodyPr/>
          <a:lstStyle>
            <a:lvl1pPr>
              <a:defRPr>
                <a:solidFill>
                  <a:schemeClr val="lt1"/>
                </a:solidFill>
              </a:defRPr>
            </a:lvl1pPr>
          </a:lstStyle>
          <a:p>
            <a:fld id="{75567799-16DF-41EB-91D4-5F77DECB4B9E}" type="slidenum">
              <a:rPr lang="nb-NO" smtClean="0"/>
              <a:pPr/>
              <a:t>‹#›</a:t>
            </a:fld>
            <a:endParaRPr lang="nb-NO" dirty="0"/>
          </a:p>
        </p:txBody>
      </p:sp>
      <p:sp>
        <p:nvSpPr>
          <p:cNvPr id="10" name="Undertittel 8">
            <a:extLst>
              <a:ext uri="{FF2B5EF4-FFF2-40B4-BE49-F238E27FC236}">
                <a16:creationId xmlns:a16="http://schemas.microsoft.com/office/drawing/2014/main" id="{5701DB25-AA45-E795-20F5-DD730B0E8C89}"/>
              </a:ext>
            </a:extLst>
          </p:cNvPr>
          <p:cNvSpPr>
            <a:spLocks noGrp="1"/>
          </p:cNvSpPr>
          <p:nvPr>
            <p:ph type="subTitle" sz="quarter" idx="13"/>
          </p:nvPr>
        </p:nvSpPr>
        <p:spPr>
          <a:xfrm>
            <a:off x="338399" y="338400"/>
            <a:ext cx="3792546" cy="307777"/>
          </a:xfrm>
          <a:prstGeom prst="rect">
            <a:avLst/>
          </a:prstGeom>
        </p:spPr>
        <p:txBody>
          <a:bodyPr lIns="91440" tIns="45720" rIns="91440" bIns="45720"/>
          <a:lstStyle>
            <a:lvl1pPr marL="0" indent="0" algn="l">
              <a:buNone/>
              <a:defRPr sz="1400"/>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endParaRPr lang="nb-NO" dirty="0"/>
          </a:p>
        </p:txBody>
      </p:sp>
      <p:sp>
        <p:nvSpPr>
          <p:cNvPr id="8" name="Plassholder for bilde 14">
            <a:extLst>
              <a:ext uri="{FF2B5EF4-FFF2-40B4-BE49-F238E27FC236}">
                <a16:creationId xmlns:a16="http://schemas.microsoft.com/office/drawing/2014/main" id="{FB1BB1D9-8B3D-8538-A21F-C8EB496B1FC8}"/>
              </a:ext>
            </a:extLst>
          </p:cNvPr>
          <p:cNvSpPr>
            <a:spLocks noGrp="1"/>
          </p:cNvSpPr>
          <p:nvPr>
            <p:ph type="pic" sz="quarter" idx="14"/>
          </p:nvPr>
        </p:nvSpPr>
        <p:spPr>
          <a:xfrm>
            <a:off x="4571999" y="0"/>
            <a:ext cx="4598021" cy="5143500"/>
          </a:xfrm>
          <a:prstGeom prst="rect">
            <a:avLst/>
          </a:prstGeom>
          <a:solidFill>
            <a:srgbClr val="BFBFBF"/>
          </a:solidFill>
        </p:spPr>
        <p:txBody>
          <a:bodyPr tIns="585211"/>
          <a:lstStyle>
            <a:lvl1pPr marL="171450" indent="-171450" algn="ctr" defTabSz="685800" rtl="0" eaLnBrk="1" latinLnBrk="0" hangingPunct="1">
              <a:lnSpc>
                <a:spcPct val="110000"/>
              </a:lnSpc>
              <a:spcBef>
                <a:spcPts val="0"/>
              </a:spcBef>
              <a:buFont typeface="Arial" panose="020B0604020202020204" pitchFamily="34" charset="0"/>
              <a:buNone/>
              <a:defRPr sz="1200"/>
            </a:lvl1pPr>
          </a:lstStyle>
          <a:p>
            <a:r>
              <a:rPr lang="en-US"/>
              <a:t>Click icon to add picture</a:t>
            </a:r>
            <a:endParaRPr lang="nb-NO" dirty="0"/>
          </a:p>
        </p:txBody>
      </p:sp>
      <p:sp>
        <p:nvSpPr>
          <p:cNvPr id="12" name="Plassholder for innhold 2">
            <a:extLst>
              <a:ext uri="{FF2B5EF4-FFF2-40B4-BE49-F238E27FC236}">
                <a16:creationId xmlns:a16="http://schemas.microsoft.com/office/drawing/2014/main" id="{4DF3E944-209E-F87E-277F-85D008C49B0B}"/>
              </a:ext>
            </a:extLst>
          </p:cNvPr>
          <p:cNvSpPr>
            <a:spLocks noGrp="1"/>
          </p:cNvSpPr>
          <p:nvPr>
            <p:ph idx="1"/>
          </p:nvPr>
        </p:nvSpPr>
        <p:spPr>
          <a:xfrm>
            <a:off x="338020" y="2049339"/>
            <a:ext cx="3792546" cy="21367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b-NO"/>
          </a:p>
        </p:txBody>
      </p:sp>
    </p:spTree>
    <p:extLst>
      <p:ext uri="{BB962C8B-B14F-4D97-AF65-F5344CB8AC3E}">
        <p14:creationId xmlns:p14="http://schemas.microsoft.com/office/powerpoint/2010/main" val="38636557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preserve="1" userDrawn="1">
  <p:cSld name="Title, text and picture #4">
    <p:bg>
      <p:bgPr>
        <a:solidFill>
          <a:srgbClr val="014A42"/>
        </a:solidFill>
        <a:effectLst/>
      </p:bgPr>
    </p:bg>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6F553747-2654-F532-A5F7-E42586E63CA6}"/>
              </a:ext>
            </a:extLst>
          </p:cNvPr>
          <p:cNvSpPr>
            <a:spLocks noGrp="1"/>
          </p:cNvSpPr>
          <p:nvPr>
            <p:ph type="title"/>
          </p:nvPr>
        </p:nvSpPr>
        <p:spPr>
          <a:xfrm>
            <a:off x="338020" y="587466"/>
            <a:ext cx="3792546" cy="492443"/>
          </a:xfrm>
        </p:spPr>
        <p:txBody>
          <a:bodyPr/>
          <a:lstStyle>
            <a:lvl1pPr>
              <a:defRPr>
                <a:solidFill>
                  <a:schemeClr val="lt1"/>
                </a:solidFill>
              </a:defRPr>
            </a:lvl1pPr>
          </a:lstStyle>
          <a:p>
            <a:r>
              <a:rPr lang="en-US"/>
              <a:t>Click to edit Master title style</a:t>
            </a:r>
            <a:endParaRPr lang="nb-NO"/>
          </a:p>
        </p:txBody>
      </p:sp>
      <p:sp>
        <p:nvSpPr>
          <p:cNvPr id="5" name="Plassholder for bunntekst 4">
            <a:extLst>
              <a:ext uri="{FF2B5EF4-FFF2-40B4-BE49-F238E27FC236}">
                <a16:creationId xmlns:a16="http://schemas.microsoft.com/office/drawing/2014/main" id="{A85F14F5-4F21-522C-2C06-48F1BC0A4CA7}"/>
              </a:ext>
            </a:extLst>
          </p:cNvPr>
          <p:cNvSpPr>
            <a:spLocks noGrp="1"/>
          </p:cNvSpPr>
          <p:nvPr>
            <p:ph type="ftr" sz="quarter" idx="11"/>
          </p:nvPr>
        </p:nvSpPr>
        <p:spPr/>
        <p:txBody>
          <a:bodyPr/>
          <a:lstStyle>
            <a:lvl1pPr>
              <a:defRPr>
                <a:solidFill>
                  <a:schemeClr val="lt1"/>
                </a:solidFill>
              </a:defRPr>
            </a:lvl1pPr>
          </a:lstStyle>
          <a:p>
            <a:r>
              <a:rPr lang="en-US"/>
              <a:t>See Statement of Proprietary information</a:t>
            </a:r>
            <a:endParaRPr lang="nb-NO" dirty="0"/>
          </a:p>
        </p:txBody>
      </p:sp>
      <p:sp>
        <p:nvSpPr>
          <p:cNvPr id="6" name="Plassholder for lysbildenummer 5">
            <a:extLst>
              <a:ext uri="{FF2B5EF4-FFF2-40B4-BE49-F238E27FC236}">
                <a16:creationId xmlns:a16="http://schemas.microsoft.com/office/drawing/2014/main" id="{136D1912-578F-7E68-51E9-27B2F00DCDD5}"/>
              </a:ext>
            </a:extLst>
          </p:cNvPr>
          <p:cNvSpPr>
            <a:spLocks noGrp="1"/>
          </p:cNvSpPr>
          <p:nvPr>
            <p:ph type="sldNum" sz="quarter" idx="12"/>
          </p:nvPr>
        </p:nvSpPr>
        <p:spPr/>
        <p:txBody>
          <a:bodyPr/>
          <a:lstStyle>
            <a:lvl1pPr>
              <a:defRPr>
                <a:solidFill>
                  <a:schemeClr val="lt1"/>
                </a:solidFill>
              </a:defRPr>
            </a:lvl1pPr>
          </a:lstStyle>
          <a:p>
            <a:fld id="{75567799-16DF-41EB-91D4-5F77DECB4B9E}" type="slidenum">
              <a:rPr lang="nb-NO" smtClean="0"/>
              <a:pPr/>
              <a:t>‹#›</a:t>
            </a:fld>
            <a:endParaRPr lang="nb-NO" dirty="0"/>
          </a:p>
        </p:txBody>
      </p:sp>
      <p:sp>
        <p:nvSpPr>
          <p:cNvPr id="10" name="Undertittel 8">
            <a:extLst>
              <a:ext uri="{FF2B5EF4-FFF2-40B4-BE49-F238E27FC236}">
                <a16:creationId xmlns:a16="http://schemas.microsoft.com/office/drawing/2014/main" id="{5701DB25-AA45-E795-20F5-DD730B0E8C89}"/>
              </a:ext>
            </a:extLst>
          </p:cNvPr>
          <p:cNvSpPr>
            <a:spLocks noGrp="1"/>
          </p:cNvSpPr>
          <p:nvPr>
            <p:ph type="subTitle" sz="quarter" idx="13"/>
          </p:nvPr>
        </p:nvSpPr>
        <p:spPr>
          <a:xfrm>
            <a:off x="338399" y="338400"/>
            <a:ext cx="3792546" cy="307777"/>
          </a:xfrm>
          <a:prstGeom prst="rect">
            <a:avLst/>
          </a:prstGeom>
        </p:spPr>
        <p:txBody>
          <a:bodyPr lIns="91440" tIns="45720" rIns="91440" bIns="45720"/>
          <a:lstStyle>
            <a:lvl1pPr marL="0" indent="0" algn="l">
              <a:buNone/>
              <a:defRPr sz="1400">
                <a:solidFill>
                  <a:schemeClr val="lt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endParaRPr lang="nb-NO" dirty="0"/>
          </a:p>
        </p:txBody>
      </p:sp>
      <p:sp>
        <p:nvSpPr>
          <p:cNvPr id="8" name="Plassholder for bilde 14">
            <a:extLst>
              <a:ext uri="{FF2B5EF4-FFF2-40B4-BE49-F238E27FC236}">
                <a16:creationId xmlns:a16="http://schemas.microsoft.com/office/drawing/2014/main" id="{FB1BB1D9-8B3D-8538-A21F-C8EB496B1FC8}"/>
              </a:ext>
            </a:extLst>
          </p:cNvPr>
          <p:cNvSpPr>
            <a:spLocks noGrp="1"/>
          </p:cNvSpPr>
          <p:nvPr>
            <p:ph type="pic" sz="quarter" idx="14"/>
          </p:nvPr>
        </p:nvSpPr>
        <p:spPr>
          <a:xfrm>
            <a:off x="4571999" y="0"/>
            <a:ext cx="4598021" cy="5143500"/>
          </a:xfrm>
          <a:prstGeom prst="rect">
            <a:avLst/>
          </a:prstGeom>
          <a:solidFill>
            <a:srgbClr val="BFBFBF"/>
          </a:solidFill>
        </p:spPr>
        <p:txBody>
          <a:bodyPr tIns="585211"/>
          <a:lstStyle>
            <a:lvl1pPr marL="171450" indent="-171450" algn="ctr" defTabSz="685800" rtl="0" eaLnBrk="1" latinLnBrk="0" hangingPunct="1">
              <a:lnSpc>
                <a:spcPct val="110000"/>
              </a:lnSpc>
              <a:spcBef>
                <a:spcPts val="0"/>
              </a:spcBef>
              <a:buFont typeface="Arial" panose="020B0604020202020204" pitchFamily="34" charset="0"/>
              <a:buNone/>
              <a:defRPr sz="1200"/>
            </a:lvl1pPr>
          </a:lstStyle>
          <a:p>
            <a:r>
              <a:rPr lang="en-US"/>
              <a:t>Click icon to add picture</a:t>
            </a:r>
            <a:endParaRPr lang="nb-NO" dirty="0"/>
          </a:p>
        </p:txBody>
      </p:sp>
      <p:sp>
        <p:nvSpPr>
          <p:cNvPr id="12" name="Plassholder for innhold 2">
            <a:extLst>
              <a:ext uri="{FF2B5EF4-FFF2-40B4-BE49-F238E27FC236}">
                <a16:creationId xmlns:a16="http://schemas.microsoft.com/office/drawing/2014/main" id="{4DF3E944-209E-F87E-277F-85D008C49B0B}"/>
              </a:ext>
            </a:extLst>
          </p:cNvPr>
          <p:cNvSpPr>
            <a:spLocks noGrp="1"/>
          </p:cNvSpPr>
          <p:nvPr>
            <p:ph idx="1"/>
          </p:nvPr>
        </p:nvSpPr>
        <p:spPr>
          <a:xfrm>
            <a:off x="338020" y="2049339"/>
            <a:ext cx="3792546" cy="2136719"/>
          </a:xfrm>
        </p:spPr>
        <p:txBody>
          <a:bodyPr/>
          <a:lstStyle>
            <a:lvl1pPr>
              <a:defRPr>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b-NO" dirty="0"/>
          </a:p>
        </p:txBody>
      </p:sp>
      <p:pic>
        <p:nvPicPr>
          <p:cNvPr id="3" name="Picture 1">
            <a:extLst>
              <a:ext uri="{FF2B5EF4-FFF2-40B4-BE49-F238E27FC236}">
                <a16:creationId xmlns:a16="http://schemas.microsoft.com/office/drawing/2014/main" id="{69D07A80-83C9-788E-4D8D-19734EF38106}"/>
              </a:ext>
            </a:extLst>
          </p:cNvPr>
          <p:cNvPicPr>
            <a:picLocks noChangeAspect="1"/>
          </p:cNvPicPr>
          <p:nvPr/>
        </p:nvPicPr>
        <p:blipFill>
          <a:blip r:embed="rId2"/>
          <a:stretch>
            <a:fillRect/>
          </a:stretch>
        </p:blipFill>
        <p:spPr>
          <a:xfrm>
            <a:off x="425032" y="4821088"/>
            <a:ext cx="824400" cy="154911"/>
          </a:xfrm>
          <a:prstGeom prst="rect">
            <a:avLst/>
          </a:prstGeom>
        </p:spPr>
      </p:pic>
      <p:pic>
        <p:nvPicPr>
          <p:cNvPr id="7" name="Picture 1">
            <a:extLst>
              <a:ext uri="{FF2B5EF4-FFF2-40B4-BE49-F238E27FC236}">
                <a16:creationId xmlns:a16="http://schemas.microsoft.com/office/drawing/2014/main" id="{624694F0-A165-878B-A8F6-2304474D40BE}"/>
              </a:ext>
            </a:extLst>
          </p:cNvPr>
          <p:cNvPicPr>
            <a:picLocks noChangeAspect="1"/>
          </p:cNvPicPr>
          <p:nvPr userDrawn="1"/>
        </p:nvPicPr>
        <p:blipFill>
          <a:blip r:embed="rId2"/>
          <a:stretch>
            <a:fillRect/>
          </a:stretch>
        </p:blipFill>
        <p:spPr>
          <a:xfrm>
            <a:off x="425032" y="4821088"/>
            <a:ext cx="824400" cy="154911"/>
          </a:xfrm>
          <a:prstGeom prst="rect">
            <a:avLst/>
          </a:prstGeom>
        </p:spPr>
      </p:pic>
    </p:spTree>
    <p:extLst>
      <p:ext uri="{BB962C8B-B14F-4D97-AF65-F5344CB8AC3E}">
        <p14:creationId xmlns:p14="http://schemas.microsoft.com/office/powerpoint/2010/main" val="269124730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Quote">
    <p:spTree>
      <p:nvGrpSpPr>
        <p:cNvPr id="1" name=""/>
        <p:cNvGrpSpPr/>
        <p:nvPr/>
      </p:nvGrpSpPr>
      <p:grpSpPr>
        <a:xfrm>
          <a:off x="0" y="0"/>
          <a:ext cx="0" cy="0"/>
          <a:chOff x="0" y="0"/>
          <a:chExt cx="0" cy="0"/>
        </a:xfrm>
      </p:grpSpPr>
      <p:sp>
        <p:nvSpPr>
          <p:cNvPr id="2" name="Plassholder for bilde 14">
            <a:extLst>
              <a:ext uri="{FF2B5EF4-FFF2-40B4-BE49-F238E27FC236}">
                <a16:creationId xmlns:a16="http://schemas.microsoft.com/office/drawing/2014/main" id="{DC3BC24A-D7FF-7628-AF55-20DE49F92142}"/>
              </a:ext>
            </a:extLst>
          </p:cNvPr>
          <p:cNvSpPr>
            <a:spLocks noGrp="1"/>
          </p:cNvSpPr>
          <p:nvPr>
            <p:ph type="pic" sz="quarter" idx="13" hasCustomPrompt="1"/>
          </p:nvPr>
        </p:nvSpPr>
        <p:spPr>
          <a:xfrm>
            <a:off x="1" y="-1"/>
            <a:ext cx="9143999" cy="5143500"/>
          </a:xfrm>
          <a:prstGeom prst="rect">
            <a:avLst/>
          </a:prstGeom>
          <a:solidFill>
            <a:srgbClr val="BFBFBF"/>
          </a:solidFill>
        </p:spPr>
        <p:txBody>
          <a:bodyPr tIns="585211"/>
          <a:lstStyle>
            <a:lvl1pPr marL="171450" indent="-171450" algn="ctr" defTabSz="685800" rtl="0" eaLnBrk="1" latinLnBrk="0" hangingPunct="1">
              <a:lnSpc>
                <a:spcPct val="110000"/>
              </a:lnSpc>
              <a:spcBef>
                <a:spcPts val="0"/>
              </a:spcBef>
              <a:buFont typeface="Arial" panose="020B0604020202020204" pitchFamily="34" charset="0"/>
              <a:buNone/>
              <a:defRPr sz="1200"/>
            </a:lvl1pPr>
          </a:lstStyle>
          <a:p>
            <a:r>
              <a:rPr lang="nb-NO" dirty="0" err="1"/>
              <a:t>Insert</a:t>
            </a:r>
            <a:r>
              <a:rPr lang="nb-NO" dirty="0"/>
              <a:t> </a:t>
            </a:r>
            <a:r>
              <a:rPr lang="nb-NO" dirty="0" err="1"/>
              <a:t>picture</a:t>
            </a:r>
            <a:r>
              <a:rPr lang="nb-NO" dirty="0"/>
              <a:t> </a:t>
            </a:r>
            <a:r>
              <a:rPr lang="nb-NO" dirty="0" err="1"/>
              <a:t>here</a:t>
            </a:r>
            <a:r>
              <a:rPr lang="nb-NO" dirty="0"/>
              <a:t> via «</a:t>
            </a:r>
            <a:r>
              <a:rPr lang="nb-NO" dirty="0" err="1"/>
              <a:t>Insert</a:t>
            </a:r>
            <a:r>
              <a:rPr lang="nb-NO" dirty="0"/>
              <a:t>» -&gt; «Picture» from </a:t>
            </a:r>
            <a:r>
              <a:rPr lang="nb-NO" dirty="0" err="1"/>
              <a:t>the</a:t>
            </a:r>
            <a:r>
              <a:rPr lang="nb-NO" dirty="0"/>
              <a:t> </a:t>
            </a:r>
            <a:r>
              <a:rPr lang="nb-NO" dirty="0" err="1"/>
              <a:t>toolbar</a:t>
            </a:r>
            <a:endParaRPr lang="nb-NO" dirty="0"/>
          </a:p>
        </p:txBody>
      </p:sp>
      <p:sp>
        <p:nvSpPr>
          <p:cNvPr id="8" name="Plassholder for tekst 15">
            <a:extLst>
              <a:ext uri="{FF2B5EF4-FFF2-40B4-BE49-F238E27FC236}">
                <a16:creationId xmlns:a16="http://schemas.microsoft.com/office/drawing/2014/main" id="{68836F75-6247-CFA3-F702-608417C43380}"/>
              </a:ext>
            </a:extLst>
          </p:cNvPr>
          <p:cNvSpPr>
            <a:spLocks noGrp="1"/>
          </p:cNvSpPr>
          <p:nvPr>
            <p:ph type="body" sz="quarter" idx="16" hasCustomPrompt="1"/>
          </p:nvPr>
        </p:nvSpPr>
        <p:spPr>
          <a:xfrm rot="5400000">
            <a:off x="1035000" y="-1035000"/>
            <a:ext cx="5144400" cy="7214400"/>
          </a:xfrm>
          <a:prstGeom prst="rect">
            <a:avLst/>
          </a:prstGeom>
          <a:gradFill>
            <a:gsLst>
              <a:gs pos="0">
                <a:schemeClr val="tx1">
                  <a:alpha val="0"/>
                </a:schemeClr>
              </a:gs>
              <a:gs pos="99000">
                <a:schemeClr val="tx1">
                  <a:alpha val="49841"/>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None/>
              <a:defRPr lang="nb-NO" sz="100">
                <a:solidFill>
                  <a:schemeClr val="lt1"/>
                </a:solidFill>
              </a:defRPr>
            </a:lvl1pPr>
          </a:lstStyle>
          <a:p>
            <a:pPr marL="0" lvl="0" algn="ctr"/>
            <a:r>
              <a:rPr lang="nb-NO"/>
              <a:t> </a:t>
            </a:r>
          </a:p>
        </p:txBody>
      </p:sp>
      <p:sp>
        <p:nvSpPr>
          <p:cNvPr id="12" name="Plassholder for tekst 7">
            <a:extLst>
              <a:ext uri="{FF2B5EF4-FFF2-40B4-BE49-F238E27FC236}">
                <a16:creationId xmlns:a16="http://schemas.microsoft.com/office/drawing/2014/main" id="{6C10AC16-2929-85D3-BA66-E01624917844}"/>
              </a:ext>
            </a:extLst>
          </p:cNvPr>
          <p:cNvSpPr>
            <a:spLocks noGrp="1"/>
          </p:cNvSpPr>
          <p:nvPr>
            <p:ph type="body" sz="quarter" idx="17" hasCustomPrompt="1"/>
          </p:nvPr>
        </p:nvSpPr>
        <p:spPr>
          <a:xfrm>
            <a:off x="425032" y="4821089"/>
            <a:ext cx="824400" cy="154911"/>
          </a:xfrm>
          <a:prstGeom prst="rect">
            <a:avLst/>
          </a:prstGeom>
          <a:blipFill>
            <a:blip r:embed="rId2"/>
            <a:stretch>
              <a:fillRect/>
            </a:stretch>
          </a:blipFill>
        </p:spPr>
        <p:txBody>
          <a:bodyPr/>
          <a:lstStyle>
            <a:lvl1pPr>
              <a:defRPr sz="100">
                <a:solidFill>
                  <a:srgbClr val="000000"/>
                </a:solidFill>
              </a:defRPr>
            </a:lvl1pPr>
            <a:lvl2pPr>
              <a:defRPr sz="100">
                <a:solidFill>
                  <a:srgbClr val="000000"/>
                </a:solidFill>
              </a:defRPr>
            </a:lvl2pPr>
            <a:lvl3pPr>
              <a:defRPr sz="100">
                <a:solidFill>
                  <a:srgbClr val="000000"/>
                </a:solidFill>
              </a:defRPr>
            </a:lvl3pPr>
            <a:lvl4pPr>
              <a:defRPr sz="100">
                <a:solidFill>
                  <a:srgbClr val="000000"/>
                </a:solidFill>
              </a:defRPr>
            </a:lvl4pPr>
            <a:lvl5pPr>
              <a:defRPr sz="100">
                <a:solidFill>
                  <a:srgbClr val="000000"/>
                </a:solidFill>
              </a:defRPr>
            </a:lvl5pPr>
          </a:lstStyle>
          <a:p>
            <a:pPr lvl="0"/>
            <a:r>
              <a:rPr lang="nb-NO"/>
              <a:t> </a:t>
            </a:r>
          </a:p>
        </p:txBody>
      </p:sp>
      <p:sp>
        <p:nvSpPr>
          <p:cNvPr id="4" name="Plassholder for bunntekst 3">
            <a:extLst>
              <a:ext uri="{FF2B5EF4-FFF2-40B4-BE49-F238E27FC236}">
                <a16:creationId xmlns:a16="http://schemas.microsoft.com/office/drawing/2014/main" id="{81BC885E-3EE0-CF72-4308-5875F1055A64}"/>
              </a:ext>
            </a:extLst>
          </p:cNvPr>
          <p:cNvSpPr>
            <a:spLocks noGrp="1"/>
          </p:cNvSpPr>
          <p:nvPr>
            <p:ph type="ftr" sz="quarter" idx="11"/>
          </p:nvPr>
        </p:nvSpPr>
        <p:spPr/>
        <p:txBody>
          <a:bodyPr/>
          <a:lstStyle>
            <a:lvl1pPr>
              <a:defRPr>
                <a:solidFill>
                  <a:schemeClr val="bg1">
                    <a:lumMod val="85000"/>
                  </a:schemeClr>
                </a:solidFill>
              </a:defRPr>
            </a:lvl1pPr>
          </a:lstStyle>
          <a:p>
            <a:r>
              <a:rPr lang="en-US"/>
              <a:t>See Statement of Proprietary information</a:t>
            </a:r>
            <a:endParaRPr lang="nb-NO" dirty="0"/>
          </a:p>
        </p:txBody>
      </p:sp>
      <p:sp>
        <p:nvSpPr>
          <p:cNvPr id="5" name="Plassholder for lysbildenummer 4">
            <a:extLst>
              <a:ext uri="{FF2B5EF4-FFF2-40B4-BE49-F238E27FC236}">
                <a16:creationId xmlns:a16="http://schemas.microsoft.com/office/drawing/2014/main" id="{19312C7E-1A4F-E005-260F-F2C7423DA001}"/>
              </a:ext>
            </a:extLst>
          </p:cNvPr>
          <p:cNvSpPr>
            <a:spLocks noGrp="1"/>
          </p:cNvSpPr>
          <p:nvPr>
            <p:ph type="sldNum" sz="quarter" idx="12"/>
          </p:nvPr>
        </p:nvSpPr>
        <p:spPr/>
        <p:txBody>
          <a:bodyPr/>
          <a:lstStyle>
            <a:lvl1pPr>
              <a:defRPr>
                <a:solidFill>
                  <a:schemeClr val="lt1"/>
                </a:solidFill>
              </a:defRPr>
            </a:lvl1pPr>
          </a:lstStyle>
          <a:p>
            <a:fld id="{75567799-16DF-41EB-91D4-5F77DECB4B9E}" type="slidenum">
              <a:rPr lang="nb-NO" smtClean="0"/>
              <a:pPr/>
              <a:t>‹#›</a:t>
            </a:fld>
            <a:endParaRPr lang="nb-NO" dirty="0"/>
          </a:p>
        </p:txBody>
      </p:sp>
      <p:sp>
        <p:nvSpPr>
          <p:cNvPr id="9" name="Tittel 1">
            <a:extLst>
              <a:ext uri="{FF2B5EF4-FFF2-40B4-BE49-F238E27FC236}">
                <a16:creationId xmlns:a16="http://schemas.microsoft.com/office/drawing/2014/main" id="{25866FCB-DB0B-AA78-C3F5-BE04CE1746BE}"/>
              </a:ext>
            </a:extLst>
          </p:cNvPr>
          <p:cNvSpPr>
            <a:spLocks noGrp="1"/>
          </p:cNvSpPr>
          <p:nvPr>
            <p:ph type="title"/>
          </p:nvPr>
        </p:nvSpPr>
        <p:spPr>
          <a:xfrm>
            <a:off x="338020" y="1540698"/>
            <a:ext cx="5692390" cy="2062103"/>
          </a:xfrm>
        </p:spPr>
        <p:txBody>
          <a:bodyPr>
            <a:noAutofit/>
          </a:bodyPr>
          <a:lstStyle>
            <a:lvl1pPr>
              <a:defRPr sz="3200">
                <a:solidFill>
                  <a:schemeClr val="lt1"/>
                </a:solidFill>
              </a:defRPr>
            </a:lvl1pPr>
          </a:lstStyle>
          <a:p>
            <a:r>
              <a:rPr lang="en-US"/>
              <a:t>Click to edit Master title style</a:t>
            </a:r>
            <a:endParaRPr lang="nb-NO" dirty="0"/>
          </a:p>
        </p:txBody>
      </p:sp>
      <p:pic>
        <p:nvPicPr>
          <p:cNvPr id="10" name="Picture 1">
            <a:extLst>
              <a:ext uri="{FF2B5EF4-FFF2-40B4-BE49-F238E27FC236}">
                <a16:creationId xmlns:a16="http://schemas.microsoft.com/office/drawing/2014/main" id="{CCC62244-9577-03AD-8186-DE25EE76646B}"/>
              </a:ext>
            </a:extLst>
          </p:cNvPr>
          <p:cNvPicPr>
            <a:picLocks noChangeAspect="1"/>
          </p:cNvPicPr>
          <p:nvPr/>
        </p:nvPicPr>
        <p:blipFill>
          <a:blip r:embed="rId2"/>
          <a:stretch>
            <a:fillRect/>
          </a:stretch>
        </p:blipFill>
        <p:spPr>
          <a:xfrm>
            <a:off x="425032" y="4821088"/>
            <a:ext cx="824400" cy="154911"/>
          </a:xfrm>
          <a:prstGeom prst="rect">
            <a:avLst/>
          </a:prstGeom>
        </p:spPr>
      </p:pic>
      <p:pic>
        <p:nvPicPr>
          <p:cNvPr id="6" name="Picture 1">
            <a:extLst>
              <a:ext uri="{FF2B5EF4-FFF2-40B4-BE49-F238E27FC236}">
                <a16:creationId xmlns:a16="http://schemas.microsoft.com/office/drawing/2014/main" id="{8A5E572F-744A-6AF6-0AC7-0A1F079D4BAD}"/>
              </a:ext>
            </a:extLst>
          </p:cNvPr>
          <p:cNvPicPr>
            <a:picLocks noChangeAspect="1"/>
          </p:cNvPicPr>
          <p:nvPr userDrawn="1"/>
        </p:nvPicPr>
        <p:blipFill>
          <a:blip r:embed="rId2"/>
          <a:stretch>
            <a:fillRect/>
          </a:stretch>
        </p:blipFill>
        <p:spPr>
          <a:xfrm>
            <a:off x="425032" y="4821088"/>
            <a:ext cx="824400" cy="154911"/>
          </a:xfrm>
          <a:prstGeom prst="rect">
            <a:avLst/>
          </a:prstGeom>
        </p:spPr>
      </p:pic>
    </p:spTree>
    <p:extLst>
      <p:ext uri="{BB962C8B-B14F-4D97-AF65-F5344CB8AC3E}">
        <p14:creationId xmlns:p14="http://schemas.microsoft.com/office/powerpoint/2010/main" val="3533691655"/>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4 pictures with caption">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518C996B-E4AB-A82C-C61C-E5C4669F80DD}"/>
              </a:ext>
            </a:extLst>
          </p:cNvPr>
          <p:cNvSpPr>
            <a:spLocks noGrp="1"/>
          </p:cNvSpPr>
          <p:nvPr>
            <p:ph type="title"/>
          </p:nvPr>
        </p:nvSpPr>
        <p:spPr/>
        <p:txBody>
          <a:bodyPr/>
          <a:lstStyle/>
          <a:p>
            <a:r>
              <a:rPr lang="en-US"/>
              <a:t>Click to edit Master title style</a:t>
            </a:r>
            <a:endParaRPr lang="nb-NO"/>
          </a:p>
        </p:txBody>
      </p:sp>
      <p:sp>
        <p:nvSpPr>
          <p:cNvPr id="4" name="Plassholder for bunntekst 3">
            <a:extLst>
              <a:ext uri="{FF2B5EF4-FFF2-40B4-BE49-F238E27FC236}">
                <a16:creationId xmlns:a16="http://schemas.microsoft.com/office/drawing/2014/main" id="{8EC78A2C-E64C-C816-C4F7-2E23F5C6D6A8}"/>
              </a:ext>
            </a:extLst>
          </p:cNvPr>
          <p:cNvSpPr>
            <a:spLocks noGrp="1"/>
          </p:cNvSpPr>
          <p:nvPr>
            <p:ph type="ftr" sz="quarter" idx="11"/>
          </p:nvPr>
        </p:nvSpPr>
        <p:spPr/>
        <p:txBody>
          <a:bodyPr/>
          <a:lstStyle/>
          <a:p>
            <a:r>
              <a:rPr lang="en-US"/>
              <a:t>See Statement of Proprietary information</a:t>
            </a:r>
            <a:endParaRPr lang="nb-NO"/>
          </a:p>
        </p:txBody>
      </p:sp>
      <p:sp>
        <p:nvSpPr>
          <p:cNvPr id="5" name="Plassholder for lysbildenummer 4">
            <a:extLst>
              <a:ext uri="{FF2B5EF4-FFF2-40B4-BE49-F238E27FC236}">
                <a16:creationId xmlns:a16="http://schemas.microsoft.com/office/drawing/2014/main" id="{2BC4F3F0-413A-A4B7-6BAF-3354D8F82A16}"/>
              </a:ext>
            </a:extLst>
          </p:cNvPr>
          <p:cNvSpPr>
            <a:spLocks noGrp="1"/>
          </p:cNvSpPr>
          <p:nvPr>
            <p:ph type="sldNum" sz="quarter" idx="12"/>
          </p:nvPr>
        </p:nvSpPr>
        <p:spPr/>
        <p:txBody>
          <a:bodyPr/>
          <a:lstStyle/>
          <a:p>
            <a:fld id="{75567799-16DF-41EB-91D4-5F77DECB4B9E}" type="slidenum">
              <a:rPr lang="nb-NO" smtClean="0"/>
              <a:pPr/>
              <a:t>‹#›</a:t>
            </a:fld>
            <a:endParaRPr lang="nb-NO"/>
          </a:p>
        </p:txBody>
      </p:sp>
      <p:sp>
        <p:nvSpPr>
          <p:cNvPr id="11" name="Undertittel 11">
            <a:extLst>
              <a:ext uri="{FF2B5EF4-FFF2-40B4-BE49-F238E27FC236}">
                <a16:creationId xmlns:a16="http://schemas.microsoft.com/office/drawing/2014/main" id="{BA16F339-E1EF-499E-4773-B036589A4625}"/>
              </a:ext>
            </a:extLst>
          </p:cNvPr>
          <p:cNvSpPr>
            <a:spLocks noGrp="1"/>
          </p:cNvSpPr>
          <p:nvPr>
            <p:ph type="subTitle" sz="quarter" idx="15"/>
          </p:nvPr>
        </p:nvSpPr>
        <p:spPr>
          <a:xfrm>
            <a:off x="338400" y="338401"/>
            <a:ext cx="7916902" cy="307777"/>
          </a:xfrm>
          <a:prstGeom prst="rect">
            <a:avLst/>
          </a:prstGeom>
        </p:spPr>
        <p:txBody>
          <a:bodyPr lIns="91440" tIns="45720" rIns="91440" bIns="45720" anchor="b"/>
          <a:lstStyle>
            <a:lvl1pPr marL="0" indent="0" algn="l">
              <a:buNone/>
              <a:defRPr sz="1400">
                <a:solidFill>
                  <a:schemeClr val="tx1">
                    <a:lumMod val="75000"/>
                    <a:lumOff val="2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endParaRPr lang="nb-NO" dirty="0"/>
          </a:p>
        </p:txBody>
      </p:sp>
      <p:sp>
        <p:nvSpPr>
          <p:cNvPr id="22" name="Plassholder for bilde 14">
            <a:extLst>
              <a:ext uri="{FF2B5EF4-FFF2-40B4-BE49-F238E27FC236}">
                <a16:creationId xmlns:a16="http://schemas.microsoft.com/office/drawing/2014/main" id="{1B88C32B-5BE2-56B3-B9A2-CED2EF0B02AC}"/>
              </a:ext>
            </a:extLst>
          </p:cNvPr>
          <p:cNvSpPr>
            <a:spLocks noGrp="1"/>
          </p:cNvSpPr>
          <p:nvPr>
            <p:ph type="pic" sz="quarter" idx="14"/>
          </p:nvPr>
        </p:nvSpPr>
        <p:spPr>
          <a:xfrm>
            <a:off x="456907" y="1257576"/>
            <a:ext cx="1874182" cy="3359687"/>
          </a:xfrm>
          <a:prstGeom prst="rect">
            <a:avLst/>
          </a:prstGeom>
          <a:solidFill>
            <a:srgbClr val="BFBFBF"/>
          </a:solidFill>
        </p:spPr>
        <p:txBody>
          <a:bodyPr tIns="585211"/>
          <a:lstStyle>
            <a:lvl1pPr marL="171450" indent="-171450" algn="ctr" defTabSz="685800" rtl="0" eaLnBrk="1" latinLnBrk="0" hangingPunct="1">
              <a:lnSpc>
                <a:spcPct val="110000"/>
              </a:lnSpc>
              <a:spcBef>
                <a:spcPts val="0"/>
              </a:spcBef>
              <a:buFont typeface="Arial" panose="020B0604020202020204" pitchFamily="34" charset="0"/>
              <a:buNone/>
              <a:defRPr sz="1200"/>
            </a:lvl1pPr>
          </a:lstStyle>
          <a:p>
            <a:r>
              <a:rPr lang="en-US"/>
              <a:t>Click icon to add picture</a:t>
            </a:r>
            <a:endParaRPr lang="nb-NO" dirty="0"/>
          </a:p>
        </p:txBody>
      </p:sp>
      <p:sp>
        <p:nvSpPr>
          <p:cNvPr id="23" name="Plassholder for tekst 13">
            <a:extLst>
              <a:ext uri="{FF2B5EF4-FFF2-40B4-BE49-F238E27FC236}">
                <a16:creationId xmlns:a16="http://schemas.microsoft.com/office/drawing/2014/main" id="{11A706AC-0FBD-D7C1-7434-17AC24B00F2E}"/>
              </a:ext>
            </a:extLst>
          </p:cNvPr>
          <p:cNvSpPr>
            <a:spLocks noGrp="1"/>
          </p:cNvSpPr>
          <p:nvPr>
            <p:ph type="body" sz="quarter" idx="16"/>
          </p:nvPr>
        </p:nvSpPr>
        <p:spPr>
          <a:xfrm>
            <a:off x="456907" y="1259999"/>
            <a:ext cx="1874183" cy="1074956"/>
          </a:xfrm>
          <a:prstGeom prst="rect">
            <a:avLst/>
          </a:prstGeom>
          <a:gradFill>
            <a:gsLst>
              <a:gs pos="0">
                <a:schemeClr val="tx1">
                  <a:alpha val="0"/>
                </a:schemeClr>
              </a:gs>
              <a:gs pos="99000">
                <a:schemeClr val="tx1">
                  <a:alpha val="70000"/>
                </a:schemeClr>
              </a:gs>
            </a:gsLst>
            <a:lin ang="16200000" scaled="0"/>
          </a:gradFill>
        </p:spPr>
        <p:txBody>
          <a:bodyPr wrap="square" lIns="72000" tIns="72000" rIns="72000" bIns="72000" rtlCol="0">
            <a:noAutofit/>
          </a:bodyPr>
          <a:lstStyle>
            <a:lvl1pPr marL="0" indent="0">
              <a:buNone/>
              <a:defRPr lang="nb-NO" sz="1400" b="1" i="0" dirty="0" smtClean="0">
                <a:solidFill>
                  <a:schemeClr val="bg1"/>
                </a:solidFill>
                <a:effectLst/>
                <a:latin typeface="Calibri Light" panose="020F0302020204030204" pitchFamily="34" charset="0"/>
                <a:cs typeface="Calibri Light" panose="020F0302020204030204" pitchFamily="34" charset="0"/>
              </a:defRPr>
            </a:lvl1pPr>
            <a:lvl2pPr>
              <a:defRPr lang="nb-NO" sz="1350" dirty="0" smtClean="0">
                <a:solidFill>
                  <a:schemeClr val="tx1"/>
                </a:solidFill>
              </a:defRPr>
            </a:lvl2pPr>
            <a:lvl3pPr>
              <a:defRPr lang="nb-NO" sz="1350" dirty="0" smtClean="0">
                <a:solidFill>
                  <a:schemeClr val="tx1"/>
                </a:solidFill>
              </a:defRPr>
            </a:lvl3pPr>
            <a:lvl4pPr>
              <a:defRPr lang="nb-NO" sz="1350" dirty="0" smtClean="0">
                <a:solidFill>
                  <a:schemeClr val="tx1"/>
                </a:solidFill>
              </a:defRPr>
            </a:lvl4pPr>
            <a:lvl5pPr>
              <a:defRPr lang="nb-NO" sz="1350" dirty="0">
                <a:solidFill>
                  <a:schemeClr val="tx1"/>
                </a:solidFill>
              </a:defRPr>
            </a:lvl5pPr>
          </a:lstStyle>
          <a:p>
            <a:pPr marL="0" lvl="0"/>
            <a:r>
              <a:rPr lang="en-US"/>
              <a:t>Click to edit Master text styles</a:t>
            </a:r>
          </a:p>
        </p:txBody>
      </p:sp>
      <p:sp>
        <p:nvSpPr>
          <p:cNvPr id="24" name="Plassholder for bilde 14">
            <a:extLst>
              <a:ext uri="{FF2B5EF4-FFF2-40B4-BE49-F238E27FC236}">
                <a16:creationId xmlns:a16="http://schemas.microsoft.com/office/drawing/2014/main" id="{E2C15665-5993-F207-4915-92D0E242F9E8}"/>
              </a:ext>
            </a:extLst>
          </p:cNvPr>
          <p:cNvSpPr>
            <a:spLocks noGrp="1"/>
          </p:cNvSpPr>
          <p:nvPr>
            <p:ph type="pic" sz="quarter" idx="17"/>
          </p:nvPr>
        </p:nvSpPr>
        <p:spPr>
          <a:xfrm>
            <a:off x="2580882" y="1257575"/>
            <a:ext cx="1874182" cy="3359687"/>
          </a:xfrm>
          <a:prstGeom prst="rect">
            <a:avLst/>
          </a:prstGeom>
          <a:solidFill>
            <a:srgbClr val="BFBFBF"/>
          </a:solidFill>
        </p:spPr>
        <p:txBody>
          <a:bodyPr tIns="585211"/>
          <a:lstStyle>
            <a:lvl1pPr marL="171450" indent="-171450" algn="ctr" defTabSz="685800" rtl="0" eaLnBrk="1" latinLnBrk="0" hangingPunct="1">
              <a:lnSpc>
                <a:spcPct val="110000"/>
              </a:lnSpc>
              <a:spcBef>
                <a:spcPts val="0"/>
              </a:spcBef>
              <a:buFont typeface="Arial" panose="020B0604020202020204" pitchFamily="34" charset="0"/>
              <a:buNone/>
              <a:defRPr sz="1200"/>
            </a:lvl1pPr>
          </a:lstStyle>
          <a:p>
            <a:r>
              <a:rPr lang="en-US"/>
              <a:t>Click icon to add picture</a:t>
            </a:r>
            <a:endParaRPr lang="nb-NO" dirty="0"/>
          </a:p>
        </p:txBody>
      </p:sp>
      <p:sp>
        <p:nvSpPr>
          <p:cNvPr id="25" name="Plassholder for tekst 13">
            <a:extLst>
              <a:ext uri="{FF2B5EF4-FFF2-40B4-BE49-F238E27FC236}">
                <a16:creationId xmlns:a16="http://schemas.microsoft.com/office/drawing/2014/main" id="{2336237F-4C8D-7A8F-0E23-7D625B14CA47}"/>
              </a:ext>
            </a:extLst>
          </p:cNvPr>
          <p:cNvSpPr>
            <a:spLocks noGrp="1"/>
          </p:cNvSpPr>
          <p:nvPr>
            <p:ph type="body" sz="quarter" idx="18"/>
          </p:nvPr>
        </p:nvSpPr>
        <p:spPr>
          <a:xfrm>
            <a:off x="2580882" y="1259998"/>
            <a:ext cx="1874183" cy="1074956"/>
          </a:xfrm>
          <a:prstGeom prst="rect">
            <a:avLst/>
          </a:prstGeom>
          <a:gradFill>
            <a:gsLst>
              <a:gs pos="0">
                <a:schemeClr val="tx1">
                  <a:alpha val="0"/>
                </a:schemeClr>
              </a:gs>
              <a:gs pos="99000">
                <a:schemeClr val="tx1">
                  <a:alpha val="70000"/>
                </a:schemeClr>
              </a:gs>
            </a:gsLst>
            <a:lin ang="16200000" scaled="0"/>
          </a:gradFill>
        </p:spPr>
        <p:txBody>
          <a:bodyPr wrap="square" lIns="72000" tIns="72000" rIns="72000" bIns="72000" rtlCol="0">
            <a:noAutofit/>
          </a:bodyPr>
          <a:lstStyle>
            <a:lvl1pPr marL="0" indent="0">
              <a:buNone/>
              <a:defRPr lang="nb-NO" sz="1400" b="1" i="0" dirty="0" smtClean="0">
                <a:solidFill>
                  <a:schemeClr val="bg1"/>
                </a:solidFill>
                <a:effectLst/>
                <a:latin typeface="Calibri Light" panose="020F0302020204030204" pitchFamily="34" charset="0"/>
                <a:cs typeface="Calibri Light" panose="020F0302020204030204" pitchFamily="34" charset="0"/>
              </a:defRPr>
            </a:lvl1pPr>
            <a:lvl2pPr>
              <a:defRPr lang="nb-NO" sz="1350" dirty="0" smtClean="0">
                <a:solidFill>
                  <a:schemeClr val="tx1"/>
                </a:solidFill>
              </a:defRPr>
            </a:lvl2pPr>
            <a:lvl3pPr>
              <a:defRPr lang="nb-NO" sz="1350" dirty="0" smtClean="0">
                <a:solidFill>
                  <a:schemeClr val="tx1"/>
                </a:solidFill>
              </a:defRPr>
            </a:lvl3pPr>
            <a:lvl4pPr>
              <a:defRPr lang="nb-NO" sz="1350" dirty="0" smtClean="0">
                <a:solidFill>
                  <a:schemeClr val="tx1"/>
                </a:solidFill>
              </a:defRPr>
            </a:lvl4pPr>
            <a:lvl5pPr>
              <a:defRPr lang="nb-NO" sz="1350" dirty="0">
                <a:solidFill>
                  <a:schemeClr val="tx1"/>
                </a:solidFill>
              </a:defRPr>
            </a:lvl5pPr>
          </a:lstStyle>
          <a:p>
            <a:pPr marL="0" lvl="0"/>
            <a:r>
              <a:rPr lang="en-US"/>
              <a:t>Click to edit Master text styles</a:t>
            </a:r>
          </a:p>
        </p:txBody>
      </p:sp>
      <p:sp>
        <p:nvSpPr>
          <p:cNvPr id="26" name="Plassholder for bilde 14">
            <a:extLst>
              <a:ext uri="{FF2B5EF4-FFF2-40B4-BE49-F238E27FC236}">
                <a16:creationId xmlns:a16="http://schemas.microsoft.com/office/drawing/2014/main" id="{F2EEAA3C-03DC-93B3-9043-602FE0A7ACCD}"/>
              </a:ext>
            </a:extLst>
          </p:cNvPr>
          <p:cNvSpPr>
            <a:spLocks noGrp="1"/>
          </p:cNvSpPr>
          <p:nvPr>
            <p:ph type="pic" sz="quarter" idx="19"/>
          </p:nvPr>
        </p:nvSpPr>
        <p:spPr>
          <a:xfrm>
            <a:off x="4704857" y="1257574"/>
            <a:ext cx="1874182" cy="3359687"/>
          </a:xfrm>
          <a:prstGeom prst="rect">
            <a:avLst/>
          </a:prstGeom>
          <a:solidFill>
            <a:srgbClr val="BFBFBF"/>
          </a:solidFill>
        </p:spPr>
        <p:txBody>
          <a:bodyPr tIns="585211"/>
          <a:lstStyle>
            <a:lvl1pPr marL="171450" indent="-171450" algn="ctr" defTabSz="685800" rtl="0" eaLnBrk="1" latinLnBrk="0" hangingPunct="1">
              <a:lnSpc>
                <a:spcPct val="110000"/>
              </a:lnSpc>
              <a:spcBef>
                <a:spcPts val="0"/>
              </a:spcBef>
              <a:buFont typeface="Arial" panose="020B0604020202020204" pitchFamily="34" charset="0"/>
              <a:buNone/>
              <a:defRPr sz="1200"/>
            </a:lvl1pPr>
          </a:lstStyle>
          <a:p>
            <a:r>
              <a:rPr lang="en-US"/>
              <a:t>Click icon to add picture</a:t>
            </a:r>
            <a:endParaRPr lang="nb-NO" dirty="0"/>
          </a:p>
        </p:txBody>
      </p:sp>
      <p:sp>
        <p:nvSpPr>
          <p:cNvPr id="27" name="Plassholder for tekst 13">
            <a:extLst>
              <a:ext uri="{FF2B5EF4-FFF2-40B4-BE49-F238E27FC236}">
                <a16:creationId xmlns:a16="http://schemas.microsoft.com/office/drawing/2014/main" id="{D3B17FB0-86EE-3A36-5160-33041DDAD589}"/>
              </a:ext>
            </a:extLst>
          </p:cNvPr>
          <p:cNvSpPr>
            <a:spLocks noGrp="1"/>
          </p:cNvSpPr>
          <p:nvPr>
            <p:ph type="body" sz="quarter" idx="20"/>
          </p:nvPr>
        </p:nvSpPr>
        <p:spPr>
          <a:xfrm>
            <a:off x="4704857" y="1259997"/>
            <a:ext cx="1874183" cy="1074956"/>
          </a:xfrm>
          <a:prstGeom prst="rect">
            <a:avLst/>
          </a:prstGeom>
          <a:gradFill>
            <a:gsLst>
              <a:gs pos="0">
                <a:schemeClr val="tx1">
                  <a:alpha val="0"/>
                </a:schemeClr>
              </a:gs>
              <a:gs pos="99000">
                <a:schemeClr val="tx1">
                  <a:alpha val="70000"/>
                </a:schemeClr>
              </a:gs>
            </a:gsLst>
            <a:lin ang="16200000" scaled="0"/>
          </a:gradFill>
        </p:spPr>
        <p:txBody>
          <a:bodyPr wrap="square" lIns="72000" tIns="72000" rIns="72000" bIns="72000" rtlCol="0">
            <a:noAutofit/>
          </a:bodyPr>
          <a:lstStyle>
            <a:lvl1pPr marL="0" indent="0">
              <a:buNone/>
              <a:defRPr lang="nb-NO" sz="1400" b="1" i="0" dirty="0" smtClean="0">
                <a:solidFill>
                  <a:schemeClr val="bg1"/>
                </a:solidFill>
                <a:effectLst/>
                <a:latin typeface="Calibri Light" panose="020F0302020204030204" pitchFamily="34" charset="0"/>
                <a:cs typeface="Calibri Light" panose="020F0302020204030204" pitchFamily="34" charset="0"/>
              </a:defRPr>
            </a:lvl1pPr>
            <a:lvl2pPr>
              <a:defRPr lang="nb-NO" sz="1350" dirty="0" smtClean="0">
                <a:solidFill>
                  <a:schemeClr val="tx1"/>
                </a:solidFill>
              </a:defRPr>
            </a:lvl2pPr>
            <a:lvl3pPr>
              <a:defRPr lang="nb-NO" sz="1350" dirty="0" smtClean="0">
                <a:solidFill>
                  <a:schemeClr val="tx1"/>
                </a:solidFill>
              </a:defRPr>
            </a:lvl3pPr>
            <a:lvl4pPr>
              <a:defRPr lang="nb-NO" sz="1350" dirty="0" smtClean="0">
                <a:solidFill>
                  <a:schemeClr val="tx1"/>
                </a:solidFill>
              </a:defRPr>
            </a:lvl4pPr>
            <a:lvl5pPr>
              <a:defRPr lang="nb-NO" sz="1350" dirty="0">
                <a:solidFill>
                  <a:schemeClr val="tx1"/>
                </a:solidFill>
              </a:defRPr>
            </a:lvl5pPr>
          </a:lstStyle>
          <a:p>
            <a:pPr marL="0" lvl="0"/>
            <a:r>
              <a:rPr lang="en-US"/>
              <a:t>Click to edit Master text styles</a:t>
            </a:r>
          </a:p>
        </p:txBody>
      </p:sp>
      <p:sp>
        <p:nvSpPr>
          <p:cNvPr id="28" name="Plassholder for bilde 14">
            <a:extLst>
              <a:ext uri="{FF2B5EF4-FFF2-40B4-BE49-F238E27FC236}">
                <a16:creationId xmlns:a16="http://schemas.microsoft.com/office/drawing/2014/main" id="{A5F982F9-71A7-F000-20A1-06F207356966}"/>
              </a:ext>
            </a:extLst>
          </p:cNvPr>
          <p:cNvSpPr>
            <a:spLocks noGrp="1"/>
          </p:cNvSpPr>
          <p:nvPr>
            <p:ph type="pic" sz="quarter" idx="21"/>
          </p:nvPr>
        </p:nvSpPr>
        <p:spPr>
          <a:xfrm>
            <a:off x="6828832" y="1257573"/>
            <a:ext cx="1874182" cy="3359687"/>
          </a:xfrm>
          <a:prstGeom prst="rect">
            <a:avLst/>
          </a:prstGeom>
          <a:solidFill>
            <a:srgbClr val="BFBFBF"/>
          </a:solidFill>
        </p:spPr>
        <p:txBody>
          <a:bodyPr tIns="585211"/>
          <a:lstStyle>
            <a:lvl1pPr marL="171450" indent="-171450" algn="ctr" defTabSz="685800" rtl="0" eaLnBrk="1" latinLnBrk="0" hangingPunct="1">
              <a:lnSpc>
                <a:spcPct val="110000"/>
              </a:lnSpc>
              <a:spcBef>
                <a:spcPts val="0"/>
              </a:spcBef>
              <a:buFont typeface="Arial" panose="020B0604020202020204" pitchFamily="34" charset="0"/>
              <a:buNone/>
              <a:defRPr sz="1200"/>
            </a:lvl1pPr>
          </a:lstStyle>
          <a:p>
            <a:r>
              <a:rPr lang="en-US"/>
              <a:t>Click icon to add picture</a:t>
            </a:r>
            <a:endParaRPr lang="nb-NO" dirty="0"/>
          </a:p>
        </p:txBody>
      </p:sp>
      <p:sp>
        <p:nvSpPr>
          <p:cNvPr id="29" name="Plassholder for tekst 13">
            <a:extLst>
              <a:ext uri="{FF2B5EF4-FFF2-40B4-BE49-F238E27FC236}">
                <a16:creationId xmlns:a16="http://schemas.microsoft.com/office/drawing/2014/main" id="{351547D6-5385-0257-3EBC-01D39A1F0D0C}"/>
              </a:ext>
            </a:extLst>
          </p:cNvPr>
          <p:cNvSpPr>
            <a:spLocks noGrp="1"/>
          </p:cNvSpPr>
          <p:nvPr>
            <p:ph type="body" sz="quarter" idx="22"/>
          </p:nvPr>
        </p:nvSpPr>
        <p:spPr>
          <a:xfrm>
            <a:off x="6828832" y="1259996"/>
            <a:ext cx="1874183" cy="1074956"/>
          </a:xfrm>
          <a:prstGeom prst="rect">
            <a:avLst/>
          </a:prstGeom>
          <a:gradFill>
            <a:gsLst>
              <a:gs pos="0">
                <a:schemeClr val="tx1">
                  <a:alpha val="0"/>
                </a:schemeClr>
              </a:gs>
              <a:gs pos="99000">
                <a:schemeClr val="tx1">
                  <a:alpha val="70000"/>
                </a:schemeClr>
              </a:gs>
            </a:gsLst>
            <a:lin ang="16200000" scaled="0"/>
          </a:gradFill>
        </p:spPr>
        <p:txBody>
          <a:bodyPr wrap="square" lIns="72000" tIns="72000" rIns="72000" bIns="72000" rtlCol="0">
            <a:noAutofit/>
          </a:bodyPr>
          <a:lstStyle>
            <a:lvl1pPr marL="0" indent="0">
              <a:buNone/>
              <a:defRPr lang="nb-NO" sz="1400" b="1" i="0" dirty="0" smtClean="0">
                <a:solidFill>
                  <a:schemeClr val="bg1"/>
                </a:solidFill>
                <a:effectLst/>
                <a:latin typeface="Calibri Light" panose="020F0302020204030204" pitchFamily="34" charset="0"/>
                <a:cs typeface="Calibri Light" panose="020F0302020204030204" pitchFamily="34" charset="0"/>
              </a:defRPr>
            </a:lvl1pPr>
            <a:lvl2pPr>
              <a:defRPr lang="nb-NO" sz="1350" dirty="0" smtClean="0">
                <a:solidFill>
                  <a:schemeClr val="tx1"/>
                </a:solidFill>
              </a:defRPr>
            </a:lvl2pPr>
            <a:lvl3pPr>
              <a:defRPr lang="nb-NO" sz="1350" dirty="0" smtClean="0">
                <a:solidFill>
                  <a:schemeClr val="tx1"/>
                </a:solidFill>
              </a:defRPr>
            </a:lvl3pPr>
            <a:lvl4pPr>
              <a:defRPr lang="nb-NO" sz="1350" dirty="0" smtClean="0">
                <a:solidFill>
                  <a:schemeClr val="tx1"/>
                </a:solidFill>
              </a:defRPr>
            </a:lvl4pPr>
            <a:lvl5pPr>
              <a:defRPr lang="nb-NO" sz="1350" dirty="0">
                <a:solidFill>
                  <a:schemeClr val="tx1"/>
                </a:solidFill>
              </a:defRPr>
            </a:lvl5pPr>
          </a:lstStyle>
          <a:p>
            <a:pPr marL="0" lvl="0"/>
            <a:r>
              <a:rPr lang="en-US"/>
              <a:t>Click to edit Master text styles</a:t>
            </a:r>
          </a:p>
        </p:txBody>
      </p:sp>
    </p:spTree>
    <p:extLst>
      <p:ext uri="{BB962C8B-B14F-4D97-AF65-F5344CB8AC3E}">
        <p14:creationId xmlns:p14="http://schemas.microsoft.com/office/powerpoint/2010/main" val="134621376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Full size picture">
    <p:spTree>
      <p:nvGrpSpPr>
        <p:cNvPr id="1" name=""/>
        <p:cNvGrpSpPr/>
        <p:nvPr/>
      </p:nvGrpSpPr>
      <p:grpSpPr>
        <a:xfrm>
          <a:off x="0" y="0"/>
          <a:ext cx="0" cy="0"/>
          <a:chOff x="0" y="0"/>
          <a:chExt cx="0" cy="0"/>
        </a:xfrm>
      </p:grpSpPr>
      <p:sp>
        <p:nvSpPr>
          <p:cNvPr id="15" name="Plassholder for bilde 14">
            <a:extLst>
              <a:ext uri="{FF2B5EF4-FFF2-40B4-BE49-F238E27FC236}">
                <a16:creationId xmlns:a16="http://schemas.microsoft.com/office/drawing/2014/main" id="{74496BDB-B894-BE9C-97D1-EA9FB9717541}"/>
              </a:ext>
            </a:extLst>
          </p:cNvPr>
          <p:cNvSpPr>
            <a:spLocks noGrp="1"/>
          </p:cNvSpPr>
          <p:nvPr>
            <p:ph type="pic" sz="quarter" idx="14"/>
          </p:nvPr>
        </p:nvSpPr>
        <p:spPr>
          <a:xfrm>
            <a:off x="1" y="0"/>
            <a:ext cx="9170020" cy="5143500"/>
          </a:xfrm>
          <a:prstGeom prst="rect">
            <a:avLst/>
          </a:prstGeom>
          <a:solidFill>
            <a:srgbClr val="BFBFBF"/>
          </a:solidFill>
        </p:spPr>
        <p:txBody>
          <a:bodyPr tIns="585211"/>
          <a:lstStyle>
            <a:lvl1pPr marL="171450" indent="-171450" algn="ctr" defTabSz="685800" rtl="0" eaLnBrk="1" latinLnBrk="0" hangingPunct="1">
              <a:lnSpc>
                <a:spcPct val="110000"/>
              </a:lnSpc>
              <a:spcBef>
                <a:spcPts val="0"/>
              </a:spcBef>
              <a:buFont typeface="Arial" panose="020B0604020202020204" pitchFamily="34" charset="0"/>
              <a:buNone/>
              <a:defRPr sz="1200"/>
            </a:lvl1pPr>
          </a:lstStyle>
          <a:p>
            <a:r>
              <a:rPr lang="en-US"/>
              <a:t>Click icon to add picture</a:t>
            </a:r>
            <a:endParaRPr lang="nb-NO" dirty="0"/>
          </a:p>
        </p:txBody>
      </p:sp>
      <p:sp>
        <p:nvSpPr>
          <p:cNvPr id="4" name="Plassholder for bunntekst 3">
            <a:extLst>
              <a:ext uri="{FF2B5EF4-FFF2-40B4-BE49-F238E27FC236}">
                <a16:creationId xmlns:a16="http://schemas.microsoft.com/office/drawing/2014/main" id="{81BC885E-3EE0-CF72-4308-5875F1055A64}"/>
              </a:ext>
            </a:extLst>
          </p:cNvPr>
          <p:cNvSpPr>
            <a:spLocks noGrp="1"/>
          </p:cNvSpPr>
          <p:nvPr>
            <p:ph type="ftr" sz="quarter" idx="11"/>
          </p:nvPr>
        </p:nvSpPr>
        <p:spPr/>
        <p:txBody>
          <a:bodyPr/>
          <a:lstStyle>
            <a:lvl1pPr>
              <a:defRPr>
                <a:solidFill>
                  <a:schemeClr val="bg1">
                    <a:lumMod val="85000"/>
                  </a:schemeClr>
                </a:solidFill>
              </a:defRPr>
            </a:lvl1pPr>
          </a:lstStyle>
          <a:p>
            <a:r>
              <a:rPr lang="en-US"/>
              <a:t>See Statement of Proprietary information</a:t>
            </a:r>
            <a:endParaRPr lang="nb-NO" dirty="0"/>
          </a:p>
        </p:txBody>
      </p:sp>
      <p:sp>
        <p:nvSpPr>
          <p:cNvPr id="5" name="Plassholder for lysbildenummer 4">
            <a:extLst>
              <a:ext uri="{FF2B5EF4-FFF2-40B4-BE49-F238E27FC236}">
                <a16:creationId xmlns:a16="http://schemas.microsoft.com/office/drawing/2014/main" id="{19312C7E-1A4F-E005-260F-F2C7423DA001}"/>
              </a:ext>
            </a:extLst>
          </p:cNvPr>
          <p:cNvSpPr>
            <a:spLocks noGrp="1"/>
          </p:cNvSpPr>
          <p:nvPr>
            <p:ph type="sldNum" sz="quarter" idx="12"/>
          </p:nvPr>
        </p:nvSpPr>
        <p:spPr/>
        <p:txBody>
          <a:bodyPr/>
          <a:lstStyle>
            <a:lvl1pPr>
              <a:defRPr>
                <a:solidFill>
                  <a:schemeClr val="lt1"/>
                </a:solidFill>
              </a:defRPr>
            </a:lvl1pPr>
          </a:lstStyle>
          <a:p>
            <a:fld id="{75567799-16DF-41EB-91D4-5F77DECB4B9E}" type="slidenum">
              <a:rPr lang="nb-NO" smtClean="0"/>
              <a:pPr/>
              <a:t>‹#›</a:t>
            </a:fld>
            <a:endParaRPr lang="nb-NO" dirty="0"/>
          </a:p>
        </p:txBody>
      </p:sp>
      <p:sp>
        <p:nvSpPr>
          <p:cNvPr id="8" name="Plassholder for tekst 7">
            <a:extLst>
              <a:ext uri="{FF2B5EF4-FFF2-40B4-BE49-F238E27FC236}">
                <a16:creationId xmlns:a16="http://schemas.microsoft.com/office/drawing/2014/main" id="{72C66B6F-61A7-00BC-CC5A-3818CD36948F}"/>
              </a:ext>
            </a:extLst>
          </p:cNvPr>
          <p:cNvSpPr>
            <a:spLocks noGrp="1"/>
          </p:cNvSpPr>
          <p:nvPr>
            <p:ph type="body" idx="13" hasCustomPrompt="1"/>
          </p:nvPr>
        </p:nvSpPr>
        <p:spPr>
          <a:xfrm>
            <a:off x="425032" y="4821088"/>
            <a:ext cx="824400" cy="154911"/>
          </a:xfrm>
          <a:blipFill>
            <a:blip r:embed="rId2"/>
            <a:stretch>
              <a:fillRect/>
            </a:stretch>
          </a:blipFill>
        </p:spPr>
        <p:txBody>
          <a:bodyPr>
            <a:noAutofit/>
          </a:bodyPr>
          <a:lstStyle>
            <a:lvl1pPr>
              <a:defRPr sz="100">
                <a:solidFill>
                  <a:srgbClr val="000000"/>
                </a:solidFill>
              </a:defRPr>
            </a:lvl1pPr>
            <a:lvl2pPr>
              <a:defRPr sz="100">
                <a:solidFill>
                  <a:srgbClr val="000000"/>
                </a:solidFill>
              </a:defRPr>
            </a:lvl2pPr>
            <a:lvl3pPr>
              <a:defRPr sz="100">
                <a:solidFill>
                  <a:srgbClr val="000000"/>
                </a:solidFill>
              </a:defRPr>
            </a:lvl3pPr>
            <a:lvl4pPr>
              <a:defRPr sz="100">
                <a:solidFill>
                  <a:srgbClr val="000000"/>
                </a:solidFill>
              </a:defRPr>
            </a:lvl4pPr>
            <a:lvl5pPr>
              <a:defRPr sz="100">
                <a:solidFill>
                  <a:srgbClr val="000000"/>
                </a:solidFill>
              </a:defRPr>
            </a:lvl5pPr>
          </a:lstStyle>
          <a:p>
            <a:pPr lvl="0"/>
            <a:r>
              <a:rPr lang="nb-NO"/>
              <a:t> </a:t>
            </a:r>
          </a:p>
        </p:txBody>
      </p:sp>
      <p:sp>
        <p:nvSpPr>
          <p:cNvPr id="14" name="Tittel 12">
            <a:extLst>
              <a:ext uri="{FF2B5EF4-FFF2-40B4-BE49-F238E27FC236}">
                <a16:creationId xmlns:a16="http://schemas.microsoft.com/office/drawing/2014/main" id="{CCA764C7-D421-D9C1-6D38-26148BC469A8}"/>
              </a:ext>
            </a:extLst>
          </p:cNvPr>
          <p:cNvSpPr>
            <a:spLocks noGrp="1"/>
          </p:cNvSpPr>
          <p:nvPr>
            <p:ph type="title"/>
          </p:nvPr>
        </p:nvSpPr>
        <p:spPr>
          <a:xfrm>
            <a:off x="338020" y="587466"/>
            <a:ext cx="8347995" cy="492443"/>
          </a:xfrm>
        </p:spPr>
        <p:txBody>
          <a:bodyPr/>
          <a:lstStyle>
            <a:lvl1pPr>
              <a:defRPr>
                <a:solidFill>
                  <a:schemeClr val="dk1"/>
                </a:solidFill>
              </a:defRPr>
            </a:lvl1pPr>
          </a:lstStyle>
          <a:p>
            <a:r>
              <a:rPr lang="en-US"/>
              <a:t>Click to edit Master title style</a:t>
            </a:r>
            <a:endParaRPr lang="nb-NO"/>
          </a:p>
        </p:txBody>
      </p:sp>
    </p:spTree>
    <p:extLst>
      <p:ext uri="{BB962C8B-B14F-4D97-AF65-F5344CB8AC3E}">
        <p14:creationId xmlns:p14="http://schemas.microsoft.com/office/powerpoint/2010/main" val="303413114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Full size picture with caption">
    <p:spTree>
      <p:nvGrpSpPr>
        <p:cNvPr id="1" name=""/>
        <p:cNvGrpSpPr/>
        <p:nvPr/>
      </p:nvGrpSpPr>
      <p:grpSpPr>
        <a:xfrm>
          <a:off x="0" y="0"/>
          <a:ext cx="0" cy="0"/>
          <a:chOff x="0" y="0"/>
          <a:chExt cx="0" cy="0"/>
        </a:xfrm>
      </p:grpSpPr>
      <p:sp>
        <p:nvSpPr>
          <p:cNvPr id="15" name="Plassholder for bilde 14">
            <a:extLst>
              <a:ext uri="{FF2B5EF4-FFF2-40B4-BE49-F238E27FC236}">
                <a16:creationId xmlns:a16="http://schemas.microsoft.com/office/drawing/2014/main" id="{7286B656-7875-69F1-7D12-980771A3B261}"/>
              </a:ext>
            </a:extLst>
          </p:cNvPr>
          <p:cNvSpPr>
            <a:spLocks noGrp="1"/>
          </p:cNvSpPr>
          <p:nvPr>
            <p:ph type="pic" sz="quarter" idx="15"/>
          </p:nvPr>
        </p:nvSpPr>
        <p:spPr>
          <a:xfrm>
            <a:off x="1" y="0"/>
            <a:ext cx="9170020" cy="5143500"/>
          </a:xfrm>
          <a:prstGeom prst="rect">
            <a:avLst/>
          </a:prstGeom>
          <a:solidFill>
            <a:srgbClr val="BFBFBF"/>
          </a:solidFill>
        </p:spPr>
        <p:txBody>
          <a:bodyPr tIns="585211"/>
          <a:lstStyle>
            <a:lvl1pPr marL="171450" indent="-171450" algn="ctr" defTabSz="685800" rtl="0" eaLnBrk="1" latinLnBrk="0" hangingPunct="1">
              <a:lnSpc>
                <a:spcPct val="110000"/>
              </a:lnSpc>
              <a:spcBef>
                <a:spcPts val="0"/>
              </a:spcBef>
              <a:buFont typeface="Arial" panose="020B0604020202020204" pitchFamily="34" charset="0"/>
              <a:buNone/>
              <a:defRPr sz="1200"/>
            </a:lvl1pPr>
          </a:lstStyle>
          <a:p>
            <a:r>
              <a:rPr lang="en-US"/>
              <a:t>Click icon to add picture</a:t>
            </a:r>
            <a:endParaRPr lang="nb-NO" dirty="0"/>
          </a:p>
        </p:txBody>
      </p:sp>
      <p:sp>
        <p:nvSpPr>
          <p:cNvPr id="16" name="Plassholder for tekst 11">
            <a:extLst>
              <a:ext uri="{FF2B5EF4-FFF2-40B4-BE49-F238E27FC236}">
                <a16:creationId xmlns:a16="http://schemas.microsoft.com/office/drawing/2014/main" id="{FF75FCBB-674F-FB7B-9D74-24D1B3A668FE}"/>
              </a:ext>
            </a:extLst>
          </p:cNvPr>
          <p:cNvSpPr>
            <a:spLocks noGrp="1"/>
          </p:cNvSpPr>
          <p:nvPr>
            <p:ph type="body" sz="quarter" idx="14"/>
          </p:nvPr>
        </p:nvSpPr>
        <p:spPr>
          <a:xfrm>
            <a:off x="0" y="3784600"/>
            <a:ext cx="9143999" cy="1358900"/>
          </a:xfrm>
          <a:prstGeom prst="rect">
            <a:avLst/>
          </a:prstGeom>
          <a:gradFill>
            <a:gsLst>
              <a:gs pos="0">
                <a:schemeClr val="tx1">
                  <a:alpha val="0"/>
                </a:schemeClr>
              </a:gs>
              <a:gs pos="99000">
                <a:schemeClr val="tx1">
                  <a:alpha val="49841"/>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lIns="428400" rIns="684000" bIns="504000" rtlCol="0" anchor="b"/>
          <a:lstStyle>
            <a:lvl1pPr marL="0" indent="0">
              <a:buNone/>
              <a:defRPr lang="nb-NO" sz="1200" dirty="0" smtClean="0">
                <a:solidFill>
                  <a:schemeClr val="lt1"/>
                </a:solidFill>
                <a:latin typeface="Calibri Light" panose="020F0302020204030204" pitchFamily="34" charset="0"/>
                <a:cs typeface="Calibri Light" panose="020F0302020204030204" pitchFamily="34" charset="0"/>
              </a:defRPr>
            </a:lvl1pPr>
          </a:lstStyle>
          <a:p>
            <a:pPr marL="0" lvl="0"/>
            <a:r>
              <a:rPr lang="en-US"/>
              <a:t>Click to edit Master text styles</a:t>
            </a:r>
          </a:p>
        </p:txBody>
      </p:sp>
      <p:sp>
        <p:nvSpPr>
          <p:cNvPr id="4" name="Plassholder for bunntekst 3">
            <a:extLst>
              <a:ext uri="{FF2B5EF4-FFF2-40B4-BE49-F238E27FC236}">
                <a16:creationId xmlns:a16="http://schemas.microsoft.com/office/drawing/2014/main" id="{81BC885E-3EE0-CF72-4308-5875F1055A64}"/>
              </a:ext>
            </a:extLst>
          </p:cNvPr>
          <p:cNvSpPr>
            <a:spLocks noGrp="1"/>
          </p:cNvSpPr>
          <p:nvPr>
            <p:ph type="ftr" sz="quarter" idx="11"/>
          </p:nvPr>
        </p:nvSpPr>
        <p:spPr/>
        <p:txBody>
          <a:bodyPr/>
          <a:lstStyle>
            <a:lvl1pPr>
              <a:defRPr>
                <a:solidFill>
                  <a:schemeClr val="bg1">
                    <a:lumMod val="85000"/>
                  </a:schemeClr>
                </a:solidFill>
              </a:defRPr>
            </a:lvl1pPr>
          </a:lstStyle>
          <a:p>
            <a:r>
              <a:rPr lang="en-US"/>
              <a:t>See Statement of Proprietary information</a:t>
            </a:r>
            <a:endParaRPr lang="nb-NO" dirty="0"/>
          </a:p>
        </p:txBody>
      </p:sp>
      <p:sp>
        <p:nvSpPr>
          <p:cNvPr id="5" name="Plassholder for lysbildenummer 4">
            <a:extLst>
              <a:ext uri="{FF2B5EF4-FFF2-40B4-BE49-F238E27FC236}">
                <a16:creationId xmlns:a16="http://schemas.microsoft.com/office/drawing/2014/main" id="{19312C7E-1A4F-E005-260F-F2C7423DA001}"/>
              </a:ext>
            </a:extLst>
          </p:cNvPr>
          <p:cNvSpPr>
            <a:spLocks noGrp="1"/>
          </p:cNvSpPr>
          <p:nvPr>
            <p:ph type="sldNum" sz="quarter" idx="12"/>
          </p:nvPr>
        </p:nvSpPr>
        <p:spPr/>
        <p:txBody>
          <a:bodyPr/>
          <a:lstStyle>
            <a:lvl1pPr>
              <a:defRPr>
                <a:solidFill>
                  <a:schemeClr val="lt1"/>
                </a:solidFill>
              </a:defRPr>
            </a:lvl1pPr>
          </a:lstStyle>
          <a:p>
            <a:fld id="{75567799-16DF-41EB-91D4-5F77DECB4B9E}" type="slidenum">
              <a:rPr lang="nb-NO" smtClean="0"/>
              <a:pPr/>
              <a:t>‹#›</a:t>
            </a:fld>
            <a:endParaRPr lang="nb-NO" dirty="0"/>
          </a:p>
        </p:txBody>
      </p:sp>
      <p:sp>
        <p:nvSpPr>
          <p:cNvPr id="8" name="Plassholder for tekst 7">
            <a:extLst>
              <a:ext uri="{FF2B5EF4-FFF2-40B4-BE49-F238E27FC236}">
                <a16:creationId xmlns:a16="http://schemas.microsoft.com/office/drawing/2014/main" id="{72C66B6F-61A7-00BC-CC5A-3818CD36948F}"/>
              </a:ext>
            </a:extLst>
          </p:cNvPr>
          <p:cNvSpPr>
            <a:spLocks noGrp="1"/>
          </p:cNvSpPr>
          <p:nvPr>
            <p:ph type="body" idx="13" hasCustomPrompt="1"/>
          </p:nvPr>
        </p:nvSpPr>
        <p:spPr>
          <a:xfrm>
            <a:off x="425032" y="4821088"/>
            <a:ext cx="824400" cy="154911"/>
          </a:xfrm>
          <a:blipFill>
            <a:blip r:embed="rId2"/>
            <a:stretch>
              <a:fillRect/>
            </a:stretch>
          </a:blipFill>
        </p:spPr>
        <p:txBody>
          <a:bodyPr>
            <a:noAutofit/>
          </a:bodyPr>
          <a:lstStyle>
            <a:lvl1pPr>
              <a:defRPr sz="100">
                <a:solidFill>
                  <a:srgbClr val="000000"/>
                </a:solidFill>
              </a:defRPr>
            </a:lvl1pPr>
            <a:lvl2pPr>
              <a:defRPr sz="100">
                <a:solidFill>
                  <a:srgbClr val="000000"/>
                </a:solidFill>
              </a:defRPr>
            </a:lvl2pPr>
            <a:lvl3pPr>
              <a:defRPr sz="100">
                <a:solidFill>
                  <a:srgbClr val="000000"/>
                </a:solidFill>
              </a:defRPr>
            </a:lvl3pPr>
            <a:lvl4pPr>
              <a:defRPr sz="100">
                <a:solidFill>
                  <a:srgbClr val="000000"/>
                </a:solidFill>
              </a:defRPr>
            </a:lvl4pPr>
            <a:lvl5pPr>
              <a:defRPr sz="100">
                <a:solidFill>
                  <a:srgbClr val="000000"/>
                </a:solidFill>
              </a:defRPr>
            </a:lvl5pPr>
          </a:lstStyle>
          <a:p>
            <a:pPr lvl="0"/>
            <a:r>
              <a:rPr lang="nb-NO"/>
              <a:t> </a:t>
            </a:r>
          </a:p>
        </p:txBody>
      </p:sp>
      <p:sp>
        <p:nvSpPr>
          <p:cNvPr id="14" name="Tittel 12">
            <a:extLst>
              <a:ext uri="{FF2B5EF4-FFF2-40B4-BE49-F238E27FC236}">
                <a16:creationId xmlns:a16="http://schemas.microsoft.com/office/drawing/2014/main" id="{CCA764C7-D421-D9C1-6D38-26148BC469A8}"/>
              </a:ext>
            </a:extLst>
          </p:cNvPr>
          <p:cNvSpPr>
            <a:spLocks noGrp="1"/>
          </p:cNvSpPr>
          <p:nvPr>
            <p:ph type="title"/>
          </p:nvPr>
        </p:nvSpPr>
        <p:spPr>
          <a:xfrm>
            <a:off x="338020" y="587466"/>
            <a:ext cx="8347995" cy="492443"/>
          </a:xfrm>
        </p:spPr>
        <p:txBody>
          <a:bodyPr/>
          <a:lstStyle>
            <a:lvl1pPr>
              <a:defRPr>
                <a:solidFill>
                  <a:schemeClr val="dk1"/>
                </a:solidFill>
              </a:defRPr>
            </a:lvl1pPr>
          </a:lstStyle>
          <a:p>
            <a:r>
              <a:rPr lang="en-US"/>
              <a:t>Click to edit Master title style</a:t>
            </a:r>
            <a:endParaRPr lang="nb-NO"/>
          </a:p>
        </p:txBody>
      </p:sp>
    </p:spTree>
    <p:extLst>
      <p:ext uri="{BB962C8B-B14F-4D97-AF65-F5344CB8AC3E}">
        <p14:creationId xmlns:p14="http://schemas.microsoft.com/office/powerpoint/2010/main" val="2420078736"/>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End slide with picture_neg">
    <p:bg>
      <p:bgPr>
        <a:solidFill>
          <a:srgbClr val="014A42"/>
        </a:solidFill>
        <a:effectLst/>
      </p:bgPr>
    </p:bg>
    <p:spTree>
      <p:nvGrpSpPr>
        <p:cNvPr id="1" name=""/>
        <p:cNvGrpSpPr/>
        <p:nvPr/>
      </p:nvGrpSpPr>
      <p:grpSpPr>
        <a:xfrm>
          <a:off x="0" y="0"/>
          <a:ext cx="0" cy="0"/>
          <a:chOff x="0" y="0"/>
          <a:chExt cx="0" cy="0"/>
        </a:xfrm>
      </p:grpSpPr>
      <p:sp>
        <p:nvSpPr>
          <p:cNvPr id="13" name="Plassholder for bilde 14">
            <a:extLst>
              <a:ext uri="{FF2B5EF4-FFF2-40B4-BE49-F238E27FC236}">
                <a16:creationId xmlns:a16="http://schemas.microsoft.com/office/drawing/2014/main" id="{7CBE60D3-9CF4-C7A6-9C5D-CD2B516A5FA4}"/>
              </a:ext>
            </a:extLst>
          </p:cNvPr>
          <p:cNvSpPr>
            <a:spLocks noGrp="1"/>
          </p:cNvSpPr>
          <p:nvPr>
            <p:ph type="pic" sz="quarter" idx="15"/>
          </p:nvPr>
        </p:nvSpPr>
        <p:spPr>
          <a:xfrm>
            <a:off x="4903596" y="0"/>
            <a:ext cx="4240404" cy="5143494"/>
          </a:xfrm>
          <a:prstGeom prst="rect">
            <a:avLst/>
          </a:prstGeom>
          <a:solidFill>
            <a:srgbClr val="BFBFBF"/>
          </a:solidFill>
        </p:spPr>
        <p:txBody>
          <a:bodyPr tIns="585211"/>
          <a:lstStyle>
            <a:lvl1pPr marL="171450" indent="-171450" algn="ctr" defTabSz="685800" rtl="0" eaLnBrk="1" latinLnBrk="0" hangingPunct="1">
              <a:lnSpc>
                <a:spcPct val="110000"/>
              </a:lnSpc>
              <a:spcBef>
                <a:spcPts val="0"/>
              </a:spcBef>
              <a:buFont typeface="Arial" panose="020B0604020202020204" pitchFamily="34" charset="0"/>
              <a:buNone/>
              <a:defRPr sz="1200"/>
            </a:lvl1pPr>
          </a:lstStyle>
          <a:p>
            <a:r>
              <a:rPr lang="en-US"/>
              <a:t>Click icon to add picture</a:t>
            </a:r>
            <a:endParaRPr lang="nb-NO" dirty="0"/>
          </a:p>
        </p:txBody>
      </p:sp>
      <p:sp>
        <p:nvSpPr>
          <p:cNvPr id="2" name="Tittel 1">
            <a:extLst>
              <a:ext uri="{FF2B5EF4-FFF2-40B4-BE49-F238E27FC236}">
                <a16:creationId xmlns:a16="http://schemas.microsoft.com/office/drawing/2014/main" id="{801FDE88-2E19-A124-DE37-6AF710A4C7A6}"/>
              </a:ext>
            </a:extLst>
          </p:cNvPr>
          <p:cNvSpPr>
            <a:spLocks noGrp="1"/>
          </p:cNvSpPr>
          <p:nvPr>
            <p:ph type="title" hasCustomPrompt="1"/>
          </p:nvPr>
        </p:nvSpPr>
        <p:spPr>
          <a:xfrm>
            <a:off x="338020" y="1328355"/>
            <a:ext cx="3694493" cy="1077218"/>
          </a:xfrm>
        </p:spPr>
        <p:txBody>
          <a:bodyPr>
            <a:spAutoFit/>
          </a:bodyPr>
          <a:lstStyle>
            <a:lvl1pPr>
              <a:defRPr sz="3200">
                <a:solidFill>
                  <a:schemeClr val="bg1"/>
                </a:solidFill>
              </a:defRPr>
            </a:lvl1pPr>
          </a:lstStyle>
          <a:p>
            <a:r>
              <a:rPr lang="nb-NO" dirty="0" err="1"/>
              <a:t>Thank</a:t>
            </a:r>
            <a:r>
              <a:rPr lang="nb-NO" dirty="0"/>
              <a:t> </a:t>
            </a:r>
            <a:r>
              <a:rPr lang="nb-NO" dirty="0" err="1"/>
              <a:t>you</a:t>
            </a:r>
            <a:r>
              <a:rPr lang="nb-NO" dirty="0"/>
              <a:t> or </a:t>
            </a:r>
            <a:r>
              <a:rPr lang="nb-NO" dirty="0" err="1"/>
              <a:t>other</a:t>
            </a:r>
            <a:br>
              <a:rPr lang="nb-NO" dirty="0"/>
            </a:br>
            <a:r>
              <a:rPr lang="nb-NO" dirty="0" err="1"/>
              <a:t>sign</a:t>
            </a:r>
            <a:r>
              <a:rPr lang="nb-NO" dirty="0"/>
              <a:t> </a:t>
            </a:r>
            <a:r>
              <a:rPr lang="nb-NO" dirty="0" err="1"/>
              <a:t>off</a:t>
            </a:r>
            <a:r>
              <a:rPr lang="nb-NO" dirty="0"/>
              <a:t> </a:t>
            </a:r>
            <a:r>
              <a:rPr lang="nb-NO" dirty="0" err="1"/>
              <a:t>text</a:t>
            </a:r>
            <a:endParaRPr lang="nb-NO" dirty="0"/>
          </a:p>
        </p:txBody>
      </p:sp>
      <p:sp>
        <p:nvSpPr>
          <p:cNvPr id="9" name="Undertittel 8">
            <a:extLst>
              <a:ext uri="{FF2B5EF4-FFF2-40B4-BE49-F238E27FC236}">
                <a16:creationId xmlns:a16="http://schemas.microsoft.com/office/drawing/2014/main" id="{5298886A-6490-6F76-9DE3-636509BA82F4}"/>
              </a:ext>
            </a:extLst>
          </p:cNvPr>
          <p:cNvSpPr>
            <a:spLocks noGrp="1"/>
          </p:cNvSpPr>
          <p:nvPr>
            <p:ph type="subTitle" sz="quarter" idx="13" hasCustomPrompt="1"/>
          </p:nvPr>
        </p:nvSpPr>
        <p:spPr>
          <a:xfrm>
            <a:off x="338020" y="2405573"/>
            <a:ext cx="3240067" cy="307777"/>
          </a:xfrm>
          <a:prstGeom prst="rect">
            <a:avLst/>
          </a:prstGeom>
        </p:spPr>
        <p:txBody>
          <a:bodyPr lIns="91440" tIns="45720" rIns="91440" bIns="45720"/>
          <a:lstStyle>
            <a:lvl1pPr marL="0" indent="0" algn="l">
              <a:buNone/>
              <a:defRPr sz="1400">
                <a:solidFill>
                  <a:schemeClr val="bg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nb-NO" dirty="0"/>
              <a:t>john.doe@kongsberg.com</a:t>
            </a:r>
          </a:p>
        </p:txBody>
      </p:sp>
      <p:sp>
        <p:nvSpPr>
          <p:cNvPr id="12" name="Plassholder for tekst 11">
            <a:extLst>
              <a:ext uri="{FF2B5EF4-FFF2-40B4-BE49-F238E27FC236}">
                <a16:creationId xmlns:a16="http://schemas.microsoft.com/office/drawing/2014/main" id="{8AC44DEB-BA9C-D602-64BE-0BB3397E35CD}"/>
              </a:ext>
            </a:extLst>
          </p:cNvPr>
          <p:cNvSpPr>
            <a:spLocks noGrp="1"/>
          </p:cNvSpPr>
          <p:nvPr>
            <p:ph type="body" sz="quarter" idx="14" hasCustomPrompt="1"/>
          </p:nvPr>
        </p:nvSpPr>
        <p:spPr>
          <a:xfrm>
            <a:off x="8033685" y="271102"/>
            <a:ext cx="788478" cy="790782"/>
          </a:xfrm>
          <a:prstGeom prst="rect">
            <a:avLst/>
          </a:prstGeom>
          <a:blipFill>
            <a:blip r:embed="rId2"/>
            <a:stretch>
              <a:fillRect/>
            </a:stretch>
          </a:blipFill>
        </p:spPr>
        <p:txBody>
          <a:bodyPr/>
          <a:lstStyle>
            <a:lvl1pPr>
              <a:defRPr sz="100">
                <a:solidFill>
                  <a:srgbClr val="000000"/>
                </a:solidFill>
              </a:defRPr>
            </a:lvl1pPr>
            <a:lvl2pPr>
              <a:defRPr sz="100">
                <a:solidFill>
                  <a:srgbClr val="000000"/>
                </a:solidFill>
              </a:defRPr>
            </a:lvl2pPr>
            <a:lvl3pPr>
              <a:defRPr sz="100">
                <a:solidFill>
                  <a:srgbClr val="000000"/>
                </a:solidFill>
              </a:defRPr>
            </a:lvl3pPr>
            <a:lvl4pPr>
              <a:defRPr sz="100">
                <a:solidFill>
                  <a:srgbClr val="000000"/>
                </a:solidFill>
              </a:defRPr>
            </a:lvl4pPr>
            <a:lvl5pPr>
              <a:defRPr sz="100">
                <a:solidFill>
                  <a:srgbClr val="000000"/>
                </a:solidFill>
              </a:defRPr>
            </a:lvl5pPr>
          </a:lstStyle>
          <a:p>
            <a:pPr lvl="0"/>
            <a:r>
              <a:rPr lang="nb-NO"/>
              <a:t> </a:t>
            </a:r>
          </a:p>
        </p:txBody>
      </p:sp>
    </p:spTree>
    <p:extLst>
      <p:ext uri="{BB962C8B-B14F-4D97-AF65-F5344CB8AC3E}">
        <p14:creationId xmlns:p14="http://schemas.microsoft.com/office/powerpoint/2010/main" val="217614874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preserve="1">
  <p:cSld name="End slide">
    <p:bg>
      <p:bgPr>
        <a:solidFill>
          <a:srgbClr val="014A42"/>
        </a:solidFill>
        <a:effectLst/>
      </p:bgPr>
    </p:bg>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801FDE88-2E19-A124-DE37-6AF710A4C7A6}"/>
              </a:ext>
            </a:extLst>
          </p:cNvPr>
          <p:cNvSpPr>
            <a:spLocks noGrp="1"/>
          </p:cNvSpPr>
          <p:nvPr>
            <p:ph type="title" hasCustomPrompt="1"/>
          </p:nvPr>
        </p:nvSpPr>
        <p:spPr>
          <a:xfrm>
            <a:off x="338020" y="1328355"/>
            <a:ext cx="3694493" cy="1077218"/>
          </a:xfrm>
        </p:spPr>
        <p:txBody>
          <a:bodyPr>
            <a:spAutoFit/>
          </a:bodyPr>
          <a:lstStyle>
            <a:lvl1pPr>
              <a:defRPr sz="3200">
                <a:solidFill>
                  <a:schemeClr val="bg1"/>
                </a:solidFill>
              </a:defRPr>
            </a:lvl1pPr>
          </a:lstStyle>
          <a:p>
            <a:r>
              <a:rPr lang="nb-NO" dirty="0" err="1"/>
              <a:t>Thank</a:t>
            </a:r>
            <a:r>
              <a:rPr lang="nb-NO" dirty="0"/>
              <a:t> </a:t>
            </a:r>
            <a:r>
              <a:rPr lang="nb-NO" dirty="0" err="1"/>
              <a:t>you</a:t>
            </a:r>
            <a:r>
              <a:rPr lang="nb-NO" dirty="0"/>
              <a:t> or </a:t>
            </a:r>
            <a:r>
              <a:rPr lang="nb-NO" dirty="0" err="1"/>
              <a:t>other</a:t>
            </a:r>
            <a:br>
              <a:rPr lang="nb-NO" dirty="0"/>
            </a:br>
            <a:r>
              <a:rPr lang="nb-NO" dirty="0" err="1"/>
              <a:t>sign</a:t>
            </a:r>
            <a:r>
              <a:rPr lang="nb-NO" dirty="0"/>
              <a:t> </a:t>
            </a:r>
            <a:r>
              <a:rPr lang="nb-NO" dirty="0" err="1"/>
              <a:t>off</a:t>
            </a:r>
            <a:r>
              <a:rPr lang="nb-NO" dirty="0"/>
              <a:t> </a:t>
            </a:r>
            <a:r>
              <a:rPr lang="nb-NO" dirty="0" err="1"/>
              <a:t>text</a:t>
            </a:r>
            <a:endParaRPr lang="nb-NO" dirty="0"/>
          </a:p>
        </p:txBody>
      </p:sp>
      <p:sp>
        <p:nvSpPr>
          <p:cNvPr id="9" name="Undertittel 8">
            <a:extLst>
              <a:ext uri="{FF2B5EF4-FFF2-40B4-BE49-F238E27FC236}">
                <a16:creationId xmlns:a16="http://schemas.microsoft.com/office/drawing/2014/main" id="{5298886A-6490-6F76-9DE3-636509BA82F4}"/>
              </a:ext>
            </a:extLst>
          </p:cNvPr>
          <p:cNvSpPr>
            <a:spLocks noGrp="1"/>
          </p:cNvSpPr>
          <p:nvPr>
            <p:ph type="subTitle" sz="quarter" idx="13" hasCustomPrompt="1"/>
          </p:nvPr>
        </p:nvSpPr>
        <p:spPr>
          <a:xfrm>
            <a:off x="338020" y="2405573"/>
            <a:ext cx="3240067" cy="307777"/>
          </a:xfrm>
          <a:prstGeom prst="rect">
            <a:avLst/>
          </a:prstGeom>
        </p:spPr>
        <p:txBody>
          <a:bodyPr lIns="91440" tIns="45720" rIns="91440" bIns="45720"/>
          <a:lstStyle>
            <a:lvl1pPr marL="0" indent="0" algn="l">
              <a:buNone/>
              <a:defRPr sz="1400">
                <a:solidFill>
                  <a:srgbClr val="EBEBEB"/>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nb-NO" dirty="0"/>
              <a:t>john.doe@kongsberg.com</a:t>
            </a:r>
          </a:p>
        </p:txBody>
      </p:sp>
      <p:pic>
        <p:nvPicPr>
          <p:cNvPr id="6" name="Picture 1">
            <a:extLst>
              <a:ext uri="{FF2B5EF4-FFF2-40B4-BE49-F238E27FC236}">
                <a16:creationId xmlns:a16="http://schemas.microsoft.com/office/drawing/2014/main" id="{94770D15-8B45-D954-CD46-A2E63E0B0AC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033944" y="271362"/>
            <a:ext cx="787959" cy="790262"/>
          </a:xfrm>
          <a:prstGeom prst="rect">
            <a:avLst/>
          </a:prstGeom>
        </p:spPr>
      </p:pic>
    </p:spTree>
    <p:extLst>
      <p:ext uri="{BB962C8B-B14F-4D97-AF65-F5344CB8AC3E}">
        <p14:creationId xmlns:p14="http://schemas.microsoft.com/office/powerpoint/2010/main" val="2488816871"/>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theme" Target="../theme/theme1.xml"/><Relationship Id="rId5" Type="http://schemas.openxmlformats.org/officeDocument/2006/relationships/slideLayout" Target="../slideLayouts/slideLayout5.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image" Target="../media/image1.emf"/><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ssholder for tittel 1">
            <a:extLst>
              <a:ext uri="{FF2B5EF4-FFF2-40B4-BE49-F238E27FC236}">
                <a16:creationId xmlns:a16="http://schemas.microsoft.com/office/drawing/2014/main" id="{382FE2C6-B58E-7EE8-7430-14FC99A17F09}"/>
              </a:ext>
            </a:extLst>
          </p:cNvPr>
          <p:cNvSpPr>
            <a:spLocks noGrp="1"/>
          </p:cNvSpPr>
          <p:nvPr>
            <p:ph type="title"/>
          </p:nvPr>
        </p:nvSpPr>
        <p:spPr>
          <a:xfrm>
            <a:off x="338020" y="587466"/>
            <a:ext cx="8347995" cy="492443"/>
          </a:xfrm>
          <a:prstGeom prst="rect">
            <a:avLst/>
          </a:prstGeom>
        </p:spPr>
        <p:txBody>
          <a:bodyPr vert="horz" lIns="91440" tIns="45720" rIns="91440" bIns="45720" rtlCol="0" anchor="t">
            <a:normAutofit/>
          </a:bodyPr>
          <a:lstStyle/>
          <a:p>
            <a:r>
              <a:rPr lang="nb-NO" dirty="0"/>
              <a:t>Klikk for å redigere tittelstil</a:t>
            </a:r>
          </a:p>
        </p:txBody>
      </p:sp>
      <p:sp>
        <p:nvSpPr>
          <p:cNvPr id="3" name="Plassholder for tekst 2">
            <a:extLst>
              <a:ext uri="{FF2B5EF4-FFF2-40B4-BE49-F238E27FC236}">
                <a16:creationId xmlns:a16="http://schemas.microsoft.com/office/drawing/2014/main" id="{C4EF1D65-A72E-337F-E1C9-EA08FEF32E69}"/>
              </a:ext>
            </a:extLst>
          </p:cNvPr>
          <p:cNvSpPr>
            <a:spLocks noGrp="1"/>
          </p:cNvSpPr>
          <p:nvPr>
            <p:ph type="body" idx="1"/>
          </p:nvPr>
        </p:nvSpPr>
        <p:spPr>
          <a:xfrm>
            <a:off x="338020" y="1260001"/>
            <a:ext cx="8347995" cy="2926057"/>
          </a:xfrm>
          <a:prstGeom prst="rect">
            <a:avLst/>
          </a:prstGeom>
        </p:spPr>
        <p:txBody>
          <a:bodyPr vert="horz" lIns="91440" tIns="45720" rIns="91440" bIns="45720" rtlCol="0">
            <a:normAutofit/>
          </a:bodyPr>
          <a:lstStyle/>
          <a:p>
            <a:pPr lvl="0"/>
            <a:r>
              <a:rPr lang="nb-NO" dirty="0"/>
              <a:t>Klikk for å redigere tekststiler i malen</a:t>
            </a:r>
          </a:p>
          <a:p>
            <a:pPr lvl="1"/>
            <a:r>
              <a:rPr lang="nb-NO" dirty="0"/>
              <a:t>Andre nivå</a:t>
            </a:r>
          </a:p>
          <a:p>
            <a:pPr lvl="2"/>
            <a:r>
              <a:rPr lang="nb-NO" dirty="0"/>
              <a:t>Tredje nivå</a:t>
            </a:r>
          </a:p>
          <a:p>
            <a:pPr lvl="3"/>
            <a:r>
              <a:rPr lang="nb-NO" dirty="0"/>
              <a:t>Fjerde nivå</a:t>
            </a:r>
          </a:p>
          <a:p>
            <a:pPr lvl="4"/>
            <a:r>
              <a:rPr lang="nb-NO" dirty="0"/>
              <a:t>Femte nivå</a:t>
            </a:r>
          </a:p>
        </p:txBody>
      </p:sp>
      <p:sp>
        <p:nvSpPr>
          <p:cNvPr id="4" name="Plassholder for dato 3">
            <a:extLst>
              <a:ext uri="{FF2B5EF4-FFF2-40B4-BE49-F238E27FC236}">
                <a16:creationId xmlns:a16="http://schemas.microsoft.com/office/drawing/2014/main" id="{7942E1C5-2BC2-C890-913E-37BB87E723D0}"/>
              </a:ext>
            </a:extLst>
          </p:cNvPr>
          <p:cNvSpPr>
            <a:spLocks noGrp="1"/>
          </p:cNvSpPr>
          <p:nvPr>
            <p:ph type="dt" sz="half" idx="2"/>
          </p:nvPr>
        </p:nvSpPr>
        <p:spPr>
          <a:xfrm>
            <a:off x="0" y="-123772"/>
            <a:ext cx="0" cy="15389"/>
          </a:xfrm>
          <a:prstGeom prst="rect">
            <a:avLst/>
          </a:prstGeom>
        </p:spPr>
        <p:txBody>
          <a:bodyPr vert="horz" lIns="0" tIns="0" rIns="0" bIns="0" rtlCol="0" anchor="ctr">
            <a:spAutoFit/>
          </a:bodyPr>
          <a:lstStyle>
            <a:lvl1pPr algn="l">
              <a:defRPr sz="100">
                <a:solidFill>
                  <a:schemeClr val="tx1">
                    <a:tint val="75000"/>
                  </a:schemeClr>
                </a:solidFill>
              </a:defRPr>
            </a:lvl1pPr>
          </a:lstStyle>
          <a:p>
            <a:fld id="{8049B0F7-39AE-40BC-8497-581B83AC5F34}" type="datetime1">
              <a:rPr lang="nb-NO" smtClean="0"/>
              <a:pPr/>
              <a:t>19.05.2026</a:t>
            </a:fld>
            <a:endParaRPr lang="nb-NO"/>
          </a:p>
        </p:txBody>
      </p:sp>
      <p:sp>
        <p:nvSpPr>
          <p:cNvPr id="5" name="Plassholder for bunntekst 4">
            <a:extLst>
              <a:ext uri="{FF2B5EF4-FFF2-40B4-BE49-F238E27FC236}">
                <a16:creationId xmlns:a16="http://schemas.microsoft.com/office/drawing/2014/main" id="{8FF46CC3-70EF-B3DA-B61A-544B2B9D32C5}"/>
              </a:ext>
            </a:extLst>
          </p:cNvPr>
          <p:cNvSpPr>
            <a:spLocks noGrp="1"/>
          </p:cNvSpPr>
          <p:nvPr>
            <p:ph type="ftr" sz="quarter" idx="3"/>
          </p:nvPr>
        </p:nvSpPr>
        <p:spPr>
          <a:xfrm>
            <a:off x="1609575" y="4797352"/>
            <a:ext cx="1702036" cy="184666"/>
          </a:xfrm>
          <a:prstGeom prst="rect">
            <a:avLst/>
          </a:prstGeom>
        </p:spPr>
        <p:txBody>
          <a:bodyPr vert="horz" lIns="91440" tIns="45720" rIns="91440" bIns="45720" rtlCol="0" anchor="ctr"/>
          <a:lstStyle>
            <a:lvl1pPr algn="l">
              <a:defRPr sz="600">
                <a:solidFill>
                  <a:srgbClr val="999999"/>
                </a:solidFill>
              </a:defRPr>
            </a:lvl1pPr>
          </a:lstStyle>
          <a:p>
            <a:r>
              <a:rPr lang="en-US" dirty="0"/>
              <a:t>See Statement of Proprietary information</a:t>
            </a:r>
            <a:endParaRPr lang="nb-NO" dirty="0"/>
          </a:p>
        </p:txBody>
      </p:sp>
      <p:sp>
        <p:nvSpPr>
          <p:cNvPr id="6" name="Plassholder for lysbildenummer 5">
            <a:extLst>
              <a:ext uri="{FF2B5EF4-FFF2-40B4-BE49-F238E27FC236}">
                <a16:creationId xmlns:a16="http://schemas.microsoft.com/office/drawing/2014/main" id="{C80CC9F5-4A1F-9821-C1F6-6381FB27BE55}"/>
              </a:ext>
            </a:extLst>
          </p:cNvPr>
          <p:cNvSpPr>
            <a:spLocks noGrp="1"/>
          </p:cNvSpPr>
          <p:nvPr>
            <p:ph type="sldNum" sz="quarter" idx="4"/>
          </p:nvPr>
        </p:nvSpPr>
        <p:spPr>
          <a:xfrm>
            <a:off x="8255303" y="4835740"/>
            <a:ext cx="430713" cy="108000"/>
          </a:xfrm>
          <a:prstGeom prst="rect">
            <a:avLst/>
          </a:prstGeom>
        </p:spPr>
        <p:txBody>
          <a:bodyPr vert="horz" lIns="0" tIns="0" rIns="0" bIns="0" rtlCol="0" anchor="ctr"/>
          <a:lstStyle>
            <a:lvl1pPr algn="r">
              <a:defRPr sz="900">
                <a:solidFill>
                  <a:schemeClr val="dk1"/>
                </a:solidFill>
              </a:defRPr>
            </a:lvl1pPr>
          </a:lstStyle>
          <a:p>
            <a:fld id="{75567799-16DF-41EB-91D4-5F77DECB4B9E}" type="slidenum">
              <a:rPr lang="nb-NO" smtClean="0"/>
              <a:pPr/>
              <a:t>‹#›</a:t>
            </a:fld>
            <a:endParaRPr lang="nb-NO" dirty="0"/>
          </a:p>
        </p:txBody>
      </p:sp>
      <p:pic>
        <p:nvPicPr>
          <p:cNvPr id="8" name="Picture 15">
            <a:extLst>
              <a:ext uri="{FF2B5EF4-FFF2-40B4-BE49-F238E27FC236}">
                <a16:creationId xmlns:a16="http://schemas.microsoft.com/office/drawing/2014/main" id="{D0DFBDCA-BE38-F23F-782C-9E1F9E231BB8}"/>
              </a:ext>
            </a:extLst>
          </p:cNvPr>
          <p:cNvPicPr>
            <a:picLocks noChangeAspect="1"/>
          </p:cNvPicPr>
          <p:nvPr/>
        </p:nvPicPr>
        <p:blipFill>
          <a:blip r:embed="rId59"/>
          <a:stretch>
            <a:fillRect/>
          </a:stretch>
        </p:blipFill>
        <p:spPr>
          <a:xfrm>
            <a:off x="457984" y="4792091"/>
            <a:ext cx="807039" cy="151649"/>
          </a:xfrm>
          <a:prstGeom prst="rect">
            <a:avLst/>
          </a:prstGeom>
        </p:spPr>
      </p:pic>
    </p:spTree>
    <p:extLst>
      <p:ext uri="{BB962C8B-B14F-4D97-AF65-F5344CB8AC3E}">
        <p14:creationId xmlns:p14="http://schemas.microsoft.com/office/powerpoint/2010/main" val="2665470538"/>
      </p:ext>
    </p:extLst>
  </p:cSld>
  <p:clrMap bg1="lt1" tx1="dk1" bg2="lt2" tx2="dk2" accent1="accent1" accent2="accent2" accent3="accent3" accent4="accent4" accent5="accent5" accent6="accent6" hlink="hlink" folHlink="folHlink"/>
  <p:sldLayoutIdLst>
    <p:sldLayoutId id="2147483701" r:id="rId1"/>
    <p:sldLayoutId id="2147483745" r:id="rId2"/>
    <p:sldLayoutId id="2147483746" r:id="rId3"/>
    <p:sldLayoutId id="2147483702" r:id="rId4"/>
    <p:sldLayoutId id="2147483703" r:id="rId5"/>
    <p:sldLayoutId id="2147483744" r:id="rId6"/>
    <p:sldLayoutId id="2147483749" r:id="rId7"/>
    <p:sldLayoutId id="2147483760" r:id="rId8"/>
    <p:sldLayoutId id="2147483704" r:id="rId9"/>
    <p:sldLayoutId id="2147483693" r:id="rId10"/>
    <p:sldLayoutId id="2147483694" r:id="rId11"/>
    <p:sldLayoutId id="2147483758" r:id="rId12"/>
    <p:sldLayoutId id="2147483759" r:id="rId13"/>
    <p:sldLayoutId id="2147483730" r:id="rId14"/>
    <p:sldLayoutId id="2147483696" r:id="rId15"/>
    <p:sldLayoutId id="2147483747" r:id="rId16"/>
    <p:sldLayoutId id="2147483748" r:id="rId17"/>
    <p:sldLayoutId id="2147483751" r:id="rId18"/>
    <p:sldLayoutId id="2147483752" r:id="rId19"/>
    <p:sldLayoutId id="2147483753" r:id="rId20"/>
    <p:sldLayoutId id="2147483750" r:id="rId21"/>
    <p:sldLayoutId id="2147483697" r:id="rId22"/>
    <p:sldLayoutId id="2147483698" r:id="rId23"/>
    <p:sldLayoutId id="2147483699" r:id="rId24"/>
    <p:sldLayoutId id="2147483731" r:id="rId25"/>
    <p:sldLayoutId id="2147483695" r:id="rId26"/>
    <p:sldLayoutId id="2147483737" r:id="rId27"/>
    <p:sldLayoutId id="2147483754" r:id="rId28"/>
    <p:sldLayoutId id="2147483705" r:id="rId29"/>
    <p:sldLayoutId id="2147483728" r:id="rId30"/>
    <p:sldLayoutId id="2147483729" r:id="rId31"/>
    <p:sldLayoutId id="2147483738" r:id="rId32"/>
    <p:sldLayoutId id="2147483756" r:id="rId33"/>
    <p:sldLayoutId id="2147483739" r:id="rId34"/>
    <p:sldLayoutId id="2147483757" r:id="rId35"/>
    <p:sldLayoutId id="2147483707" r:id="rId36"/>
    <p:sldLayoutId id="2147483708" r:id="rId37"/>
    <p:sldLayoutId id="2147483755" r:id="rId38"/>
    <p:sldLayoutId id="2147483709" r:id="rId39"/>
    <p:sldLayoutId id="2147483710" r:id="rId40"/>
    <p:sldLayoutId id="2147483711" r:id="rId41"/>
    <p:sldLayoutId id="2147483712" r:id="rId42"/>
    <p:sldLayoutId id="2147483713" r:id="rId43"/>
    <p:sldLayoutId id="2147483714" r:id="rId44"/>
    <p:sldLayoutId id="2147483715" r:id="rId45"/>
    <p:sldLayoutId id="2147483716" r:id="rId46"/>
    <p:sldLayoutId id="2147483717" r:id="rId47"/>
    <p:sldLayoutId id="2147483718" r:id="rId48"/>
    <p:sldLayoutId id="2147483719" r:id="rId49"/>
    <p:sldLayoutId id="2147483720" r:id="rId50"/>
    <p:sldLayoutId id="2147483721" r:id="rId51"/>
    <p:sldLayoutId id="2147483722" r:id="rId52"/>
    <p:sldLayoutId id="2147483723" r:id="rId53"/>
    <p:sldLayoutId id="2147483724" r:id="rId54"/>
    <p:sldLayoutId id="2147483725" r:id="rId55"/>
    <p:sldLayoutId id="2147483741" r:id="rId56"/>
    <p:sldLayoutId id="2147483742" r:id="rId57"/>
  </p:sldLayoutIdLst>
  <p:hf sldNum="0" hdr="0" dt="0"/>
  <p:txStyles>
    <p:titleStyle>
      <a:lvl1pPr algn="l" defTabSz="685800" rtl="0" eaLnBrk="1" latinLnBrk="0" hangingPunct="1">
        <a:lnSpc>
          <a:spcPct val="100000"/>
        </a:lnSpc>
        <a:spcBef>
          <a:spcPct val="0"/>
        </a:spcBef>
        <a:buNone/>
        <a:defRPr sz="2600" b="1" kern="1200">
          <a:solidFill>
            <a:srgbClr val="404040"/>
          </a:solidFill>
          <a:latin typeface="+mj-lt"/>
          <a:ea typeface="+mj-ea"/>
          <a:cs typeface="+mj-cs"/>
        </a:defRPr>
      </a:lvl1pPr>
    </p:titleStyle>
    <p:bodyStyle>
      <a:lvl1pPr marL="171450" indent="-171450" algn="l" defTabSz="685800" rtl="0" eaLnBrk="1" latinLnBrk="0" hangingPunct="1">
        <a:lnSpc>
          <a:spcPct val="110000"/>
        </a:lnSpc>
        <a:spcBef>
          <a:spcPts val="0"/>
        </a:spcBef>
        <a:buFont typeface="Arial" panose="020B0604020202020204" pitchFamily="34" charset="0"/>
        <a:buChar char="•"/>
        <a:defRPr sz="1200" kern="1200">
          <a:solidFill>
            <a:srgbClr val="404040"/>
          </a:solidFill>
          <a:latin typeface="+mn-lt"/>
          <a:ea typeface="+mn-ea"/>
          <a:cs typeface="+mn-cs"/>
        </a:defRPr>
      </a:lvl1pPr>
      <a:lvl2pPr marL="342900" indent="-171450" algn="l" defTabSz="685800" rtl="0" eaLnBrk="1" latinLnBrk="0" hangingPunct="1">
        <a:lnSpc>
          <a:spcPct val="110000"/>
        </a:lnSpc>
        <a:spcBef>
          <a:spcPts val="0"/>
        </a:spcBef>
        <a:buFont typeface="Arial" panose="020B0604020202020204" pitchFamily="34" charset="0"/>
        <a:buChar char="•"/>
        <a:defRPr sz="1200" kern="1200">
          <a:solidFill>
            <a:srgbClr val="404040"/>
          </a:solidFill>
          <a:latin typeface="+mn-lt"/>
          <a:ea typeface="+mn-ea"/>
          <a:cs typeface="+mn-cs"/>
        </a:defRPr>
      </a:lvl2pPr>
      <a:lvl3pPr marL="514350" indent="-171450" algn="l" defTabSz="685800" rtl="0" eaLnBrk="1" latinLnBrk="0" hangingPunct="1">
        <a:lnSpc>
          <a:spcPct val="110000"/>
        </a:lnSpc>
        <a:spcBef>
          <a:spcPts val="0"/>
        </a:spcBef>
        <a:buFont typeface="Symbol" panose="05050102010706020507" pitchFamily="18" charset="2"/>
        <a:buChar char="-"/>
        <a:defRPr sz="1200" kern="1200">
          <a:solidFill>
            <a:srgbClr val="404040"/>
          </a:solidFill>
          <a:latin typeface="+mn-lt"/>
          <a:ea typeface="+mn-ea"/>
          <a:cs typeface="+mn-cs"/>
        </a:defRPr>
      </a:lvl3pPr>
      <a:lvl4pPr marL="685800" indent="-171450" algn="l" defTabSz="685800" rtl="0" eaLnBrk="1" latinLnBrk="0" hangingPunct="1">
        <a:lnSpc>
          <a:spcPct val="110000"/>
        </a:lnSpc>
        <a:spcBef>
          <a:spcPts val="0"/>
        </a:spcBef>
        <a:buFont typeface="Symbol" panose="05050102010706020507" pitchFamily="18" charset="2"/>
        <a:buChar char="-"/>
        <a:defRPr sz="1200" kern="1200">
          <a:solidFill>
            <a:srgbClr val="404040"/>
          </a:solidFill>
          <a:latin typeface="+mn-lt"/>
          <a:ea typeface="+mn-ea"/>
          <a:cs typeface="+mn-cs"/>
        </a:defRPr>
      </a:lvl4pPr>
      <a:lvl5pPr marL="857250" indent="-171450" algn="l" defTabSz="685800" rtl="0" eaLnBrk="1" latinLnBrk="0" hangingPunct="1">
        <a:lnSpc>
          <a:spcPct val="110000"/>
        </a:lnSpc>
        <a:spcBef>
          <a:spcPts val="0"/>
        </a:spcBef>
        <a:buFont typeface="Symbol" panose="05050102010706020507" pitchFamily="18" charset="2"/>
        <a:buChar char="-"/>
        <a:defRPr sz="1200" kern="1200">
          <a:solidFill>
            <a:srgbClr val="404040"/>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nb-NO"/>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p:ext uri="{27BBF7A9-308A-43DC-89C8-2F10F3537804}">
      <p15:sldGuideLst xmlns:p15="http://schemas.microsoft.com/office/powerpoint/2012/main">
        <p15:guide id="3" orient="horz" pos="1620" userDrawn="1">
          <p15:clr>
            <a:srgbClr val="F26B43"/>
          </p15:clr>
        </p15:guide>
        <p15:guide id="4" pos="2880"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8028635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ubtitle 5">
            <a:extLst>
              <a:ext uri="{FF2B5EF4-FFF2-40B4-BE49-F238E27FC236}">
                <a16:creationId xmlns:a16="http://schemas.microsoft.com/office/drawing/2014/main" id="{576C12DA-0625-413A-272D-83B2A73F0AF7}"/>
              </a:ext>
            </a:extLst>
          </p:cNvPr>
          <p:cNvSpPr>
            <a:spLocks noGrp="1"/>
          </p:cNvSpPr>
          <p:nvPr>
            <p:ph type="subTitle" idx="1"/>
          </p:nvPr>
        </p:nvSpPr>
        <p:spPr/>
        <p:txBody>
          <a:bodyPr/>
          <a:lstStyle/>
          <a:p>
            <a:endParaRPr lang="nb-NO"/>
          </a:p>
        </p:txBody>
      </p:sp>
      <p:sp>
        <p:nvSpPr>
          <p:cNvPr id="5" name="Title 4">
            <a:extLst>
              <a:ext uri="{FF2B5EF4-FFF2-40B4-BE49-F238E27FC236}">
                <a16:creationId xmlns:a16="http://schemas.microsoft.com/office/drawing/2014/main" id="{1BD72596-BE22-71A0-F311-6E9E6D36313D}"/>
              </a:ext>
            </a:extLst>
          </p:cNvPr>
          <p:cNvSpPr>
            <a:spLocks noGrp="1"/>
          </p:cNvSpPr>
          <p:nvPr>
            <p:ph type="ctrTitle"/>
          </p:nvPr>
        </p:nvSpPr>
        <p:spPr/>
        <p:txBody>
          <a:bodyPr/>
          <a:lstStyle/>
          <a:p>
            <a:endParaRPr lang="nb-NO"/>
          </a:p>
        </p:txBody>
      </p:sp>
    </p:spTree>
    <p:extLst>
      <p:ext uri="{BB962C8B-B14F-4D97-AF65-F5344CB8AC3E}">
        <p14:creationId xmlns:p14="http://schemas.microsoft.com/office/powerpoint/2010/main" val="3175228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69FFAB-8897-8662-98D1-32BCE9901515}"/>
            </a:ext>
          </a:extLst>
        </p:cNvPr>
        <p:cNvGrpSpPr/>
        <p:nvPr/>
      </p:nvGrpSpPr>
      <p:grpSpPr>
        <a:xfrm>
          <a:off x="0" y="0"/>
          <a:ext cx="0" cy="0"/>
          <a:chOff x="0" y="0"/>
          <a:chExt cx="0" cy="0"/>
        </a:xfrm>
      </p:grpSpPr>
      <p:sp>
        <p:nvSpPr>
          <p:cNvPr id="3" name="Subtitle 2">
            <a:extLst>
              <a:ext uri="{FF2B5EF4-FFF2-40B4-BE49-F238E27FC236}">
                <a16:creationId xmlns:a16="http://schemas.microsoft.com/office/drawing/2014/main" id="{C7048853-7E9C-903E-E6B8-79970CDF304E}"/>
              </a:ext>
            </a:extLst>
          </p:cNvPr>
          <p:cNvSpPr>
            <a:spLocks noGrp="1"/>
          </p:cNvSpPr>
          <p:nvPr>
            <p:ph type="subTitle" idx="1"/>
          </p:nvPr>
        </p:nvSpPr>
        <p:spPr/>
        <p:txBody>
          <a:bodyPr/>
          <a:lstStyle/>
          <a:p>
            <a:endParaRPr lang="nb-NO"/>
          </a:p>
        </p:txBody>
      </p:sp>
      <p:sp>
        <p:nvSpPr>
          <p:cNvPr id="2" name="Title 1">
            <a:extLst>
              <a:ext uri="{FF2B5EF4-FFF2-40B4-BE49-F238E27FC236}">
                <a16:creationId xmlns:a16="http://schemas.microsoft.com/office/drawing/2014/main" id="{3BE3C12D-D6A4-4E07-F981-51A26FF439C1}"/>
              </a:ext>
            </a:extLst>
          </p:cNvPr>
          <p:cNvSpPr>
            <a:spLocks noGrp="1"/>
          </p:cNvSpPr>
          <p:nvPr>
            <p:ph type="ctrTitle"/>
          </p:nvPr>
        </p:nvSpPr>
        <p:spPr/>
        <p:txBody>
          <a:bodyPr/>
          <a:lstStyle/>
          <a:p>
            <a:endParaRPr lang="nb-NO"/>
          </a:p>
        </p:txBody>
      </p:sp>
    </p:spTree>
    <p:extLst>
      <p:ext uri="{BB962C8B-B14F-4D97-AF65-F5344CB8AC3E}">
        <p14:creationId xmlns:p14="http://schemas.microsoft.com/office/powerpoint/2010/main" val="13427703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Picture Placeholder 9">
            <a:extLst>
              <a:ext uri="{FF2B5EF4-FFF2-40B4-BE49-F238E27FC236}">
                <a16:creationId xmlns:a16="http://schemas.microsoft.com/office/drawing/2014/main" id="{07709BB9-2849-C174-F42A-5A231C56280F}"/>
              </a:ext>
            </a:extLst>
          </p:cNvPr>
          <p:cNvSpPr>
            <a:spLocks noGrp="1"/>
          </p:cNvSpPr>
          <p:nvPr>
            <p:ph type="pic" sz="quarter" idx="13"/>
          </p:nvPr>
        </p:nvSpPr>
        <p:spPr/>
        <p:txBody>
          <a:bodyPr/>
          <a:lstStyle/>
          <a:p>
            <a:endParaRPr lang="nb-NO"/>
          </a:p>
        </p:txBody>
      </p:sp>
      <p:sp>
        <p:nvSpPr>
          <p:cNvPr id="11" name="Text Placeholder 10">
            <a:extLst>
              <a:ext uri="{FF2B5EF4-FFF2-40B4-BE49-F238E27FC236}">
                <a16:creationId xmlns:a16="http://schemas.microsoft.com/office/drawing/2014/main" id="{C2E7FE0F-39C6-F286-EE0E-BC5A48529112}"/>
              </a:ext>
            </a:extLst>
          </p:cNvPr>
          <p:cNvSpPr>
            <a:spLocks noGrp="1"/>
          </p:cNvSpPr>
          <p:nvPr>
            <p:ph type="body" sz="quarter" idx="14"/>
          </p:nvPr>
        </p:nvSpPr>
        <p:spPr/>
        <p:txBody>
          <a:bodyPr/>
          <a:lstStyle/>
          <a:p>
            <a:endParaRPr lang="nb-NO"/>
          </a:p>
        </p:txBody>
      </p:sp>
      <p:sp>
        <p:nvSpPr>
          <p:cNvPr id="8" name="Title 7">
            <a:extLst>
              <a:ext uri="{FF2B5EF4-FFF2-40B4-BE49-F238E27FC236}">
                <a16:creationId xmlns:a16="http://schemas.microsoft.com/office/drawing/2014/main" id="{DD7A92DD-0262-4F12-C442-64E338BB7D4A}"/>
              </a:ext>
            </a:extLst>
          </p:cNvPr>
          <p:cNvSpPr>
            <a:spLocks noGrp="1"/>
          </p:cNvSpPr>
          <p:nvPr>
            <p:ph type="title"/>
          </p:nvPr>
        </p:nvSpPr>
        <p:spPr/>
        <p:txBody>
          <a:bodyPr/>
          <a:lstStyle/>
          <a:p>
            <a:endParaRPr lang="nb-NO"/>
          </a:p>
        </p:txBody>
      </p:sp>
      <p:sp>
        <p:nvSpPr>
          <p:cNvPr id="9" name="Text Placeholder 8">
            <a:extLst>
              <a:ext uri="{FF2B5EF4-FFF2-40B4-BE49-F238E27FC236}">
                <a16:creationId xmlns:a16="http://schemas.microsoft.com/office/drawing/2014/main" id="{0E5E02EA-7540-28FD-8D25-AE0D6C1B8179}"/>
              </a:ext>
            </a:extLst>
          </p:cNvPr>
          <p:cNvSpPr>
            <a:spLocks noGrp="1"/>
          </p:cNvSpPr>
          <p:nvPr>
            <p:ph type="body" idx="1"/>
          </p:nvPr>
        </p:nvSpPr>
        <p:spPr/>
        <p:txBody>
          <a:bodyPr/>
          <a:lstStyle/>
          <a:p>
            <a:endParaRPr lang="nb-NO"/>
          </a:p>
        </p:txBody>
      </p:sp>
      <p:sp>
        <p:nvSpPr>
          <p:cNvPr id="12" name="Text Placeholder 11">
            <a:extLst>
              <a:ext uri="{FF2B5EF4-FFF2-40B4-BE49-F238E27FC236}">
                <a16:creationId xmlns:a16="http://schemas.microsoft.com/office/drawing/2014/main" id="{CCF03B7D-4F26-B1C1-A59A-103D15E03158}"/>
              </a:ext>
            </a:extLst>
          </p:cNvPr>
          <p:cNvSpPr>
            <a:spLocks noGrp="1"/>
          </p:cNvSpPr>
          <p:nvPr>
            <p:ph type="body" idx="15"/>
          </p:nvPr>
        </p:nvSpPr>
        <p:spPr/>
        <p:txBody>
          <a:bodyPr/>
          <a:lstStyle/>
          <a:p>
            <a:endParaRPr lang="nb-NO"/>
          </a:p>
        </p:txBody>
      </p:sp>
    </p:spTree>
    <p:extLst>
      <p:ext uri="{BB962C8B-B14F-4D97-AF65-F5344CB8AC3E}">
        <p14:creationId xmlns:p14="http://schemas.microsoft.com/office/powerpoint/2010/main" val="6574400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6AD066-1EC1-5CFE-8402-1824677B806E}"/>
            </a:ext>
          </a:extLst>
        </p:cNvPr>
        <p:cNvGrpSpPr/>
        <p:nvPr/>
      </p:nvGrpSpPr>
      <p:grpSpPr>
        <a:xfrm>
          <a:off x="0" y="0"/>
          <a:ext cx="0" cy="0"/>
          <a:chOff x="0" y="0"/>
          <a:chExt cx="0" cy="0"/>
        </a:xfrm>
      </p:grpSpPr>
      <p:sp>
        <p:nvSpPr>
          <p:cNvPr id="4" name="Picture Placeholder 3">
            <a:extLst>
              <a:ext uri="{FF2B5EF4-FFF2-40B4-BE49-F238E27FC236}">
                <a16:creationId xmlns:a16="http://schemas.microsoft.com/office/drawing/2014/main" id="{DBE6C3F2-B0F1-9C74-B473-28654CD9C2CC}"/>
              </a:ext>
            </a:extLst>
          </p:cNvPr>
          <p:cNvSpPr>
            <a:spLocks noGrp="1"/>
          </p:cNvSpPr>
          <p:nvPr>
            <p:ph type="pic" sz="quarter" idx="13"/>
          </p:nvPr>
        </p:nvSpPr>
        <p:spPr/>
        <p:txBody>
          <a:bodyPr/>
          <a:lstStyle/>
          <a:p>
            <a:endParaRPr lang="nb-NO"/>
          </a:p>
        </p:txBody>
      </p:sp>
      <p:sp>
        <p:nvSpPr>
          <p:cNvPr id="5" name="Text Placeholder 4">
            <a:extLst>
              <a:ext uri="{FF2B5EF4-FFF2-40B4-BE49-F238E27FC236}">
                <a16:creationId xmlns:a16="http://schemas.microsoft.com/office/drawing/2014/main" id="{5BDECAC8-DEB3-84B6-1D41-8386DA4872A3}"/>
              </a:ext>
            </a:extLst>
          </p:cNvPr>
          <p:cNvSpPr>
            <a:spLocks noGrp="1"/>
          </p:cNvSpPr>
          <p:nvPr>
            <p:ph type="body" sz="quarter" idx="14"/>
          </p:nvPr>
        </p:nvSpPr>
        <p:spPr/>
        <p:txBody>
          <a:bodyPr/>
          <a:lstStyle/>
          <a:p>
            <a:endParaRPr lang="nb-NO"/>
          </a:p>
        </p:txBody>
      </p:sp>
      <p:sp>
        <p:nvSpPr>
          <p:cNvPr id="2" name="Title 1">
            <a:extLst>
              <a:ext uri="{FF2B5EF4-FFF2-40B4-BE49-F238E27FC236}">
                <a16:creationId xmlns:a16="http://schemas.microsoft.com/office/drawing/2014/main" id="{CEAD9688-A56E-9961-1DBE-450260A2F67B}"/>
              </a:ext>
            </a:extLst>
          </p:cNvPr>
          <p:cNvSpPr>
            <a:spLocks noGrp="1"/>
          </p:cNvSpPr>
          <p:nvPr>
            <p:ph type="title"/>
          </p:nvPr>
        </p:nvSpPr>
        <p:spPr/>
        <p:txBody>
          <a:bodyPr/>
          <a:lstStyle/>
          <a:p>
            <a:endParaRPr lang="nb-NO"/>
          </a:p>
        </p:txBody>
      </p:sp>
      <p:sp>
        <p:nvSpPr>
          <p:cNvPr id="3" name="Text Placeholder 2">
            <a:extLst>
              <a:ext uri="{FF2B5EF4-FFF2-40B4-BE49-F238E27FC236}">
                <a16:creationId xmlns:a16="http://schemas.microsoft.com/office/drawing/2014/main" id="{29F0E3F8-115C-90E5-1B1E-A428F22DC41E}"/>
              </a:ext>
            </a:extLst>
          </p:cNvPr>
          <p:cNvSpPr>
            <a:spLocks noGrp="1"/>
          </p:cNvSpPr>
          <p:nvPr>
            <p:ph type="body" idx="1"/>
          </p:nvPr>
        </p:nvSpPr>
        <p:spPr/>
        <p:txBody>
          <a:bodyPr/>
          <a:lstStyle/>
          <a:p>
            <a:endParaRPr lang="nb-NO"/>
          </a:p>
        </p:txBody>
      </p:sp>
      <p:sp>
        <p:nvSpPr>
          <p:cNvPr id="6" name="Text Placeholder 5">
            <a:extLst>
              <a:ext uri="{FF2B5EF4-FFF2-40B4-BE49-F238E27FC236}">
                <a16:creationId xmlns:a16="http://schemas.microsoft.com/office/drawing/2014/main" id="{27729545-9512-41E8-DDE4-17C7267A98B4}"/>
              </a:ext>
            </a:extLst>
          </p:cNvPr>
          <p:cNvSpPr>
            <a:spLocks noGrp="1"/>
          </p:cNvSpPr>
          <p:nvPr>
            <p:ph type="body" idx="15"/>
          </p:nvPr>
        </p:nvSpPr>
        <p:spPr/>
        <p:txBody>
          <a:bodyPr/>
          <a:lstStyle/>
          <a:p>
            <a:endParaRPr lang="nb-NO"/>
          </a:p>
        </p:txBody>
      </p:sp>
    </p:spTree>
    <p:extLst>
      <p:ext uri="{BB962C8B-B14F-4D97-AF65-F5344CB8AC3E}">
        <p14:creationId xmlns:p14="http://schemas.microsoft.com/office/powerpoint/2010/main" val="10543372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C455B4-583B-8A93-EF54-19521DBEB715}"/>
              </a:ext>
            </a:extLst>
          </p:cNvPr>
          <p:cNvSpPr>
            <a:spLocks noGrp="1"/>
          </p:cNvSpPr>
          <p:nvPr>
            <p:ph type="title"/>
          </p:nvPr>
        </p:nvSpPr>
        <p:spPr/>
        <p:txBody>
          <a:bodyPr/>
          <a:lstStyle/>
          <a:p>
            <a:endParaRPr lang="nb-NO"/>
          </a:p>
        </p:txBody>
      </p:sp>
      <p:sp>
        <p:nvSpPr>
          <p:cNvPr id="3" name="Content Placeholder 2">
            <a:extLst>
              <a:ext uri="{FF2B5EF4-FFF2-40B4-BE49-F238E27FC236}">
                <a16:creationId xmlns:a16="http://schemas.microsoft.com/office/drawing/2014/main" id="{4BF8BE09-DBFA-C995-73AE-1259285F974D}"/>
              </a:ext>
            </a:extLst>
          </p:cNvPr>
          <p:cNvSpPr>
            <a:spLocks noGrp="1"/>
          </p:cNvSpPr>
          <p:nvPr>
            <p:ph idx="1"/>
          </p:nvPr>
        </p:nvSpPr>
        <p:spPr/>
        <p:txBody>
          <a:bodyPr/>
          <a:lstStyle/>
          <a:p>
            <a:endParaRPr lang="nb-NO"/>
          </a:p>
        </p:txBody>
      </p:sp>
      <p:sp>
        <p:nvSpPr>
          <p:cNvPr id="4" name="Subtitle 3">
            <a:extLst>
              <a:ext uri="{FF2B5EF4-FFF2-40B4-BE49-F238E27FC236}">
                <a16:creationId xmlns:a16="http://schemas.microsoft.com/office/drawing/2014/main" id="{A5E17D5D-749E-1536-9013-41AA64D886C8}"/>
              </a:ext>
            </a:extLst>
          </p:cNvPr>
          <p:cNvSpPr>
            <a:spLocks noGrp="1"/>
          </p:cNvSpPr>
          <p:nvPr>
            <p:ph type="subTitle" sz="quarter" idx="13"/>
          </p:nvPr>
        </p:nvSpPr>
        <p:spPr/>
        <p:txBody>
          <a:bodyPr>
            <a:normAutofit lnSpcReduction="10000"/>
          </a:bodyPr>
          <a:lstStyle/>
          <a:p>
            <a:endParaRPr lang="nb-NO"/>
          </a:p>
        </p:txBody>
      </p:sp>
    </p:spTree>
    <p:extLst>
      <p:ext uri="{BB962C8B-B14F-4D97-AF65-F5344CB8AC3E}">
        <p14:creationId xmlns:p14="http://schemas.microsoft.com/office/powerpoint/2010/main" val="32426139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9F8CD9-5CAC-85CA-68D3-3B93F2547F85}"/>
              </a:ext>
            </a:extLst>
          </p:cNvPr>
          <p:cNvSpPr>
            <a:spLocks noGrp="1"/>
          </p:cNvSpPr>
          <p:nvPr>
            <p:ph type="title"/>
          </p:nvPr>
        </p:nvSpPr>
        <p:spPr/>
        <p:txBody>
          <a:bodyPr/>
          <a:lstStyle/>
          <a:p>
            <a:endParaRPr lang="en-GB"/>
          </a:p>
        </p:txBody>
      </p:sp>
      <p:sp>
        <p:nvSpPr>
          <p:cNvPr id="4" name="Subtitle 3">
            <a:extLst>
              <a:ext uri="{FF2B5EF4-FFF2-40B4-BE49-F238E27FC236}">
                <a16:creationId xmlns:a16="http://schemas.microsoft.com/office/drawing/2014/main" id="{FB36AA9B-18ED-E754-3005-12288F77C7E2}"/>
              </a:ext>
            </a:extLst>
          </p:cNvPr>
          <p:cNvSpPr>
            <a:spLocks noGrp="1"/>
          </p:cNvSpPr>
          <p:nvPr>
            <p:ph type="subTitle" sz="quarter" idx="13"/>
          </p:nvPr>
        </p:nvSpPr>
        <p:spPr/>
        <p:txBody>
          <a:bodyPr>
            <a:normAutofit lnSpcReduction="10000"/>
          </a:bodyPr>
          <a:lstStyle/>
          <a:p>
            <a:endParaRPr lang="en-GB"/>
          </a:p>
        </p:txBody>
      </p:sp>
    </p:spTree>
    <p:extLst>
      <p:ext uri="{BB962C8B-B14F-4D97-AF65-F5344CB8AC3E}">
        <p14:creationId xmlns:p14="http://schemas.microsoft.com/office/powerpoint/2010/main" val="4152992256"/>
      </p:ext>
    </p:extLst>
  </p:cSld>
  <p:clrMapOvr>
    <a:masterClrMapping/>
  </p:clrMapOvr>
</p:sld>
</file>

<file path=ppt/theme/theme1.xml><?xml version="1.0" encoding="utf-8"?>
<a:theme xmlns:a="http://schemas.openxmlformats.org/drawingml/2006/main" name="Office-tema">
  <a:themeElements>
    <a:clrScheme name="KOG Colours">
      <a:dk1>
        <a:srgbClr val="000000"/>
      </a:dk1>
      <a:lt1>
        <a:srgbClr val="FFFFFF"/>
      </a:lt1>
      <a:dk2>
        <a:srgbClr val="001638"/>
      </a:dk2>
      <a:lt2>
        <a:srgbClr val="E7E6E6"/>
      </a:lt2>
      <a:accent1>
        <a:srgbClr val="2463C2"/>
      </a:accent1>
      <a:accent2>
        <a:srgbClr val="09BCAD"/>
      </a:accent2>
      <a:accent3>
        <a:srgbClr val="0A9754"/>
      </a:accent3>
      <a:accent4>
        <a:srgbClr val="AA906E"/>
      </a:accent4>
      <a:accent5>
        <a:srgbClr val="FFF571"/>
      </a:accent5>
      <a:accent6>
        <a:srgbClr val="D71D15"/>
      </a:accent6>
      <a:hlink>
        <a:srgbClr val="000000"/>
      </a:hlink>
      <a:folHlink>
        <a:srgbClr val="000000"/>
      </a:folHlink>
    </a:clrScheme>
    <a:fontScheme name="Egendefinert 67">
      <a:majorFont>
        <a:latin typeface="Calibri"/>
        <a:ea typeface=""/>
        <a:cs typeface=""/>
      </a:majorFont>
      <a:minorFont>
        <a:latin typeface="Calibr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custClrLst>
    <a:custClr name="Custom Color 1">
      <a:srgbClr val="470B16"/>
    </a:custClr>
    <a:custClr name="Custom Color 2">
      <a:srgbClr val="870C21"/>
    </a:custClr>
    <a:custClr name="Custom Color 3">
      <a:srgbClr val="D71D15"/>
    </a:custClr>
    <a:custClr name="Custom Color 4">
      <a:srgbClr val="EF91A1"/>
    </a:custClr>
    <a:custClr name="Custom Color 5">
      <a:srgbClr val="FAE6E9"/>
    </a:custClr>
    <a:custClr name="Custom Color 6">
      <a:srgbClr val="E77601"/>
    </a:custClr>
    <a:custClr name="Custom Color 7">
      <a:srgbClr val="FABB3E"/>
    </a:custClr>
    <a:custClr name="Custom Color 8">
      <a:srgbClr val="F9DD4A"/>
    </a:custClr>
    <a:custClr name="Custom Color 9">
      <a:srgbClr val="FFF572"/>
    </a:custClr>
    <a:custClr name="Custom Color 10">
      <a:srgbClr val="FFFFDF"/>
    </a:custClr>
    <a:custClr name="Custom Color 11">
      <a:srgbClr val="374E2D"/>
    </a:custClr>
    <a:custClr name="Custom Color 12">
      <a:srgbClr val="5B834D"/>
    </a:custClr>
    <a:custClr name="Custom Color 13">
      <a:srgbClr val="6EA25D"/>
    </a:custClr>
    <a:custClr name="Custom Color 14">
      <a:srgbClr val="ADD8A0"/>
    </a:custClr>
    <a:custClr name="Custom Color 15">
      <a:srgbClr val="D8FACF"/>
    </a:custClr>
    <a:custClr name="Custom Color 16">
      <a:srgbClr val="223F2E"/>
    </a:custClr>
    <a:custClr name="Custom Color 17">
      <a:srgbClr val="0A9754"/>
    </a:custClr>
    <a:custClr name="Custom Color 18">
      <a:srgbClr val="15C470"/>
    </a:custClr>
    <a:custClr name="Custom Color 19">
      <a:srgbClr val="49E092"/>
    </a:custClr>
    <a:custClr name="Custom Color 20">
      <a:srgbClr val="CBFAD5"/>
    </a:custClr>
    <a:custClr name="Custom Color 21">
      <a:srgbClr val="014A42"/>
    </a:custClr>
    <a:custClr name="Custom Color 22">
      <a:srgbClr val="08A698"/>
    </a:custClr>
    <a:custClr name="Custom Color 23">
      <a:srgbClr val="09BCAD"/>
    </a:custClr>
    <a:custClr name="Custom Color 24">
      <a:srgbClr val="5DE1D9"/>
    </a:custClr>
    <a:custClr name="Custom Color 25">
      <a:srgbClr val="BCFFF3"/>
    </a:custClr>
    <a:custClr name="Custom Color 26">
      <a:srgbClr val="001639"/>
    </a:custClr>
    <a:custClr name="Custom Color 27">
      <a:srgbClr val="174283"/>
    </a:custClr>
    <a:custClr name="Custom Color 28">
      <a:srgbClr val="2463C2"/>
    </a:custClr>
    <a:custClr name="Custom Color 29">
      <a:srgbClr val="629EF9"/>
    </a:custClr>
    <a:custClr name="Custom Color 30">
      <a:srgbClr val="DAF2FF"/>
    </a:custClr>
    <a:custClr name="Custom Color 31">
      <a:srgbClr val="5A3D18"/>
    </a:custClr>
    <a:custClr name="Custom Color 32">
      <a:srgbClr val="84643C"/>
    </a:custClr>
    <a:custClr name="Custom Color 33">
      <a:srgbClr val="AA906E"/>
    </a:custClr>
    <a:custClr name="Custom Color 34">
      <a:srgbClr val="DACAB4"/>
    </a:custClr>
    <a:custClr name="Custom Color 35">
      <a:srgbClr val="F8F2EB"/>
    </a:custClr>
    <a:custClr name="Custom Color 36">
      <a:srgbClr val="393B3F"/>
    </a:custClr>
    <a:custClr name="Custom Color 37">
      <a:srgbClr val="64686D"/>
    </a:custClr>
    <a:custClr name="Custom Color 38">
      <a:srgbClr val="868C93"/>
    </a:custClr>
    <a:custClr name="Custom Color 39">
      <a:srgbClr val="B3B7BC"/>
    </a:custClr>
    <a:custClr name="Custom Color 40">
      <a:srgbClr val="EBEBEB"/>
    </a:custClr>
  </a:custClrLst>
  <a:extLst>
    <a:ext uri="{05A4C25C-085E-4340-85A3-A5531E510DB2}">
      <thm15:themeFamily xmlns:thm15="http://schemas.microsoft.com/office/thememl/2012/main" name="Presentation1" id="{53193194-BBB7-4384-9111-CB316DA9E17E}" vid="{C8D76C1E-7825-4C44-8081-F6523BBCE998}"/>
    </a:ext>
  </a:extLst>
</a:theme>
</file>

<file path=ppt/theme/theme2.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B1E1D1F2D99AC040802F9C0CC7B52BA7" ma:contentTypeVersion="4" ma:contentTypeDescription="Create a new document." ma:contentTypeScope="" ma:versionID="023084c7f450b0b656020312e89f7882">
  <xsd:schema xmlns:xsd="http://www.w3.org/2001/XMLSchema" xmlns:xs="http://www.w3.org/2001/XMLSchema" xmlns:p="http://schemas.microsoft.com/office/2006/metadata/properties" xmlns:ns2="f8fbfcef-ff8e-4337-8507-e247c410f707" targetNamespace="http://schemas.microsoft.com/office/2006/metadata/properties" ma:root="true" ma:fieldsID="69fe839319d169bcda27b1fa1f90c90b" ns2:_="">
    <xsd:import namespace="f8fbfcef-ff8e-4337-8507-e247c410f707"/>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8fbfcef-ff8e-4337-8507-e247c410f70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SearchProperties" ma:index="11"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480183B2-BEAC-44D6-99C6-BA876A145E33}">
  <ds:schemaRefs>
    <ds:schemaRef ds:uri="http://schemas.microsoft.com/sharepoint/v3/contenttype/forms"/>
  </ds:schemaRefs>
</ds:datastoreItem>
</file>

<file path=customXml/itemProps2.xml><?xml version="1.0" encoding="utf-8"?>
<ds:datastoreItem xmlns:ds="http://schemas.openxmlformats.org/officeDocument/2006/customXml" ds:itemID="{1C455BA7-3EFA-4DA5-98B5-9F4CD10CAA8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8fbfcef-ff8e-4337-8507-e247c410f70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72A76B6-A72B-4DA5-BEFF-E1CE393BDF4E}">
  <ds:schemaRefs>
    <ds:schemaRef ds:uri="b41a57d1-bc77-49b1-877f-5b44080f9099"/>
    <ds:schemaRef ds:uri="http://purl.org/dc/terms/"/>
    <ds:schemaRef ds:uri="f116a32b-9197-423b-9c3a-07fb1219566d"/>
    <ds:schemaRef ds:uri="http://schemas.microsoft.com/office/infopath/2007/PartnerControls"/>
    <ds:schemaRef ds:uri="http://purl.org/dc/dcmitype/"/>
    <ds:schemaRef ds:uri="http://schemas.microsoft.com/office/2006/metadata/properties"/>
    <ds:schemaRef ds:uri="http://schemas.microsoft.com/office/2006/documentManagement/types"/>
    <ds:schemaRef ds:uri="http://purl.org/dc/elements/1.1/"/>
    <ds:schemaRef ds:uri="http://schemas.openxmlformats.org/package/2006/metadata/core-properties"/>
    <ds:schemaRef ds:uri="http://schemas.microsoft.com/sharepoint/v3"/>
    <ds:schemaRef ds:uri="http://www.w3.org/XML/1998/namespace"/>
  </ds:schemaRefs>
</ds:datastoreItem>
</file>

<file path=docMetadata/LabelInfo.xml><?xml version="1.0" encoding="utf-8"?>
<clbl:labelList xmlns:clbl="http://schemas.microsoft.com/office/2020/mipLabelMetadata">
  <clbl:label id="{c4a57565-6df6-4099-b095-13a7d6f323b2}" enabled="1" method="Privileged" siteId="{7e5d7b0e-4338-4c04-a1b8-5301eba98efc}" contentBits="0" removed="0"/>
  <clbl:label id="{c9dc127d-a219-472b-bdfd-f4a91a45b82e}" enabled="1" method="Privileged" siteId="{42a8d3cf-7688-4bf4-b2e4-5f4c79818379}" removed="0"/>
</clbl:labelList>
</file>

<file path=docProps/app.xml><?xml version="1.0" encoding="utf-8"?>
<Properties xmlns="http://schemas.openxmlformats.org/officeDocument/2006/extended-properties" xmlns:vt="http://schemas.openxmlformats.org/officeDocument/2006/docPropsVTypes">
  <Template/>
  <TotalTime>3</TotalTime>
  <Words>0</Words>
  <Application>Microsoft Office PowerPoint</Application>
  <PresentationFormat>On-screen Show (16:9)</PresentationFormat>
  <Paragraphs>0</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Calibri</vt:lpstr>
      <vt:lpstr>Calibri Light</vt:lpstr>
      <vt:lpstr>Symbol</vt:lpstr>
      <vt:lpstr>Office-tema</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KONGSBERG</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Hanne Krumsvik</dc:creator>
  <cp:lastModifiedBy>Hanne Krumsvik</cp:lastModifiedBy>
  <cp:revision>1</cp:revision>
  <dcterms:created xsi:type="dcterms:W3CDTF">2026-05-19T14:12:19Z</dcterms:created>
  <dcterms:modified xsi:type="dcterms:W3CDTF">2026-05-19T14:15:44Z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0x010100B1E1D1F2D99AC040802F9C0CC7B52BA7</vt:lpwstr>
  </property>
  <property fmtid="{D5CDD505-2E9C-101B-9397-08002B2CF9AE}" pid="3" name="MediaServiceImageTags">
    <vt:lpwstr/>
  </property>
</Properties>
</file>