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4"/>
  </p:sldMasterIdLst>
  <p:notesMasterIdLst>
    <p:notesMasterId r:id="rId10"/>
  </p:notesMasterIdLst>
  <p:sldIdLst>
    <p:sldId id="258" r:id="rId5"/>
    <p:sldId id="287" r:id="rId6"/>
    <p:sldId id="289" r:id="rId7"/>
    <p:sldId id="290" r:id="rId8"/>
    <p:sldId id="288" r:id="rId9"/>
  </p:sldIdLst>
  <p:sldSz cx="9144000" cy="5143500" type="screen16x9"/>
  <p:notesSz cx="6858000" cy="9144000"/>
  <p:defaultTextStyle>
    <a:defPPr>
      <a:defRPr lang="nb-NO"/>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8A698"/>
    <a:srgbClr val="999999"/>
    <a:srgbClr val="36A698"/>
    <a:srgbClr val="014A42"/>
    <a:srgbClr val="BFBFBF"/>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5036" autoAdjust="0"/>
  </p:normalViewPr>
  <p:slideViewPr>
    <p:cSldViewPr snapToGrid="0" showGuides="1">
      <p:cViewPr varScale="1">
        <p:scale>
          <a:sx n="135" d="100"/>
          <a:sy n="135" d="100"/>
        </p:scale>
        <p:origin x="138" y="660"/>
      </p:cViewPr>
      <p:guideLst>
        <p:guide orient="horz" pos="162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b-NO"/>
          </a:p>
        </p:txBody>
      </p:sp>
      <p:sp>
        <p:nvSpPr>
          <p:cNvPr id="3" name="Plassholder for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7838F3-3A43-45FD-A1C3-14E37F1B9C90}" type="datetimeFigureOut">
              <a:rPr lang="nb-NO" smtClean="0"/>
              <a:t>28.04.2026</a:t>
            </a:fld>
            <a:endParaRPr lang="nb-NO"/>
          </a:p>
        </p:txBody>
      </p:sp>
      <p:sp>
        <p:nvSpPr>
          <p:cNvPr id="4" name="Plassholder for lysbil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b-NO"/>
          </a:p>
        </p:txBody>
      </p:sp>
      <p:sp>
        <p:nvSpPr>
          <p:cNvPr id="5" name="Plassholder for nota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6" name="Plassholder for bunn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b-NO"/>
          </a:p>
        </p:txBody>
      </p:sp>
      <p:sp>
        <p:nvSpPr>
          <p:cNvPr id="7" name="Plassholder for lysbil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BA6C3A-A3CD-4567-8ECA-9606991824D3}" type="slidenum">
              <a:rPr lang="nb-NO" smtClean="0"/>
              <a:t>‹#›</a:t>
            </a:fld>
            <a:endParaRPr lang="nb-NO"/>
          </a:p>
        </p:txBody>
      </p:sp>
    </p:spTree>
    <p:extLst>
      <p:ext uri="{BB962C8B-B14F-4D97-AF65-F5344CB8AC3E}">
        <p14:creationId xmlns:p14="http://schemas.microsoft.com/office/powerpoint/2010/main" val="4073363156"/>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14.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4.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6.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7.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8.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jp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0.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1.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2.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emf"/><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PPP Cover page #1">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DFA48736-8ADD-58CE-0F84-8ED3FC8682D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Plassholder for dato 2">
            <a:extLst>
              <a:ext uri="{FF2B5EF4-FFF2-40B4-BE49-F238E27FC236}">
                <a16:creationId xmlns:a16="http://schemas.microsoft.com/office/drawing/2014/main" id="{1368D63B-26FD-4FBC-FAE6-97BD5EF06742}"/>
              </a:ext>
            </a:extLst>
          </p:cNvPr>
          <p:cNvSpPr>
            <a:spLocks noGrp="1"/>
          </p:cNvSpPr>
          <p:nvPr>
            <p:ph type="dt" sz="half" idx="10"/>
          </p:nvPr>
        </p:nvSpPr>
        <p:spPr/>
        <p:txBody>
          <a:bodyPr/>
          <a:lstStyle/>
          <a:p>
            <a:fld id="{8163BAF3-B5AE-43EB-8699-FD6ED95BE220}" type="datetime1">
              <a:rPr lang="nb-NO" smtClean="0"/>
              <a:t>28.04.2026</a:t>
            </a:fld>
            <a:endParaRPr lang="nb-NO"/>
          </a:p>
        </p:txBody>
      </p:sp>
      <p:sp>
        <p:nvSpPr>
          <p:cNvPr id="6" name="Rectangle 20">
            <a:extLst>
              <a:ext uri="{FF2B5EF4-FFF2-40B4-BE49-F238E27FC236}">
                <a16:creationId xmlns:a16="http://schemas.microsoft.com/office/drawing/2014/main" id="{AD342DA9-4A7D-9EE5-FCA2-2CD1BBF84432}"/>
              </a:ext>
            </a:extLst>
          </p:cNvPr>
          <p:cNvSpPr/>
          <p:nvPr/>
        </p:nvSpPr>
        <p:spPr>
          <a:xfrm rot="5400000">
            <a:off x="1035050" y="-1035050"/>
            <a:ext cx="5143500" cy="72136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9" name="Picture 1">
            <a:extLst>
              <a:ext uri="{FF2B5EF4-FFF2-40B4-BE49-F238E27FC236}">
                <a16:creationId xmlns:a16="http://schemas.microsoft.com/office/drawing/2014/main" id="{329C666F-1E56-ECCB-6A3A-B6433D35F298}"/>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2" name="Plassholder for bunntekst 4">
            <a:extLst>
              <a:ext uri="{FF2B5EF4-FFF2-40B4-BE49-F238E27FC236}">
                <a16:creationId xmlns:a16="http://schemas.microsoft.com/office/drawing/2014/main" id="{E48BB743-04F6-1D95-A459-399864C47D6F}"/>
              </a:ext>
            </a:extLst>
          </p:cNvPr>
          <p:cNvSpPr>
            <a:spLocks noGrp="1"/>
          </p:cNvSpPr>
          <p:nvPr>
            <p:ph type="ftr" sz="quarter" idx="11"/>
          </p:nvPr>
        </p:nvSpPr>
        <p:spPr>
          <a:xfrm>
            <a:off x="23452" y="-108383"/>
            <a:ext cx="0" cy="0"/>
          </a:xfrm>
        </p:spPr>
        <p:txBody>
          <a:bodyPr lIns="0" tIns="0" rIns="0" bIns="0"/>
          <a:lstStyle>
            <a:lvl1pPr>
              <a:defRPr sz="100"/>
            </a:lvl1pPr>
          </a:lstStyle>
          <a:p>
            <a:endParaRPr lang="nb-NO" dirty="0"/>
          </a:p>
        </p:txBody>
      </p:sp>
      <p:sp>
        <p:nvSpPr>
          <p:cNvPr id="13" name="TekstSylinder 12">
            <a:extLst>
              <a:ext uri="{FF2B5EF4-FFF2-40B4-BE49-F238E27FC236}">
                <a16:creationId xmlns:a16="http://schemas.microsoft.com/office/drawing/2014/main" id="{96912FF5-6373-2B2F-D443-5C8D5A0D0213}"/>
              </a:ext>
            </a:extLst>
          </p:cNvPr>
          <p:cNvSpPr txBox="1"/>
          <p:nvPr userDrawn="1"/>
        </p:nvSpPr>
        <p:spPr>
          <a:xfrm>
            <a:off x="540000" y="4715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14" name="Picture 1">
            <a:extLst>
              <a:ext uri="{FF2B5EF4-FFF2-40B4-BE49-F238E27FC236}">
                <a16:creationId xmlns:a16="http://schemas.microsoft.com/office/drawing/2014/main" id="{F559335F-26BD-5617-8C11-752996272928}"/>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pic>
        <p:nvPicPr>
          <p:cNvPr id="10" name="Picture 9" descr="A black background with white text&#10;&#10;AI-generated content may be incorrect.">
            <a:extLst>
              <a:ext uri="{FF2B5EF4-FFF2-40B4-BE49-F238E27FC236}">
                <a16:creationId xmlns:a16="http://schemas.microsoft.com/office/drawing/2014/main" id="{5B29C9C5-8289-A422-390C-0C2449CA9807}"/>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239549" y="1061884"/>
            <a:ext cx="5323744" cy="2764746"/>
          </a:xfrm>
          <a:prstGeom prst="rect">
            <a:avLst/>
          </a:prstGeom>
        </p:spPr>
      </p:pic>
    </p:spTree>
    <p:extLst>
      <p:ext uri="{BB962C8B-B14F-4D97-AF65-F5344CB8AC3E}">
        <p14:creationId xmlns:p14="http://schemas.microsoft.com/office/powerpoint/2010/main" val="24274886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PPP Cover page #1">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DFA48736-8ADD-58CE-0F84-8ED3FC8682D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Plassholder for dato 2">
            <a:extLst>
              <a:ext uri="{FF2B5EF4-FFF2-40B4-BE49-F238E27FC236}">
                <a16:creationId xmlns:a16="http://schemas.microsoft.com/office/drawing/2014/main" id="{1368D63B-26FD-4FBC-FAE6-97BD5EF06742}"/>
              </a:ext>
            </a:extLst>
          </p:cNvPr>
          <p:cNvSpPr>
            <a:spLocks noGrp="1"/>
          </p:cNvSpPr>
          <p:nvPr>
            <p:ph type="dt" sz="half" idx="10"/>
          </p:nvPr>
        </p:nvSpPr>
        <p:spPr/>
        <p:txBody>
          <a:bodyPr/>
          <a:lstStyle/>
          <a:p>
            <a:fld id="{8163BAF3-B5AE-43EB-8699-FD6ED95BE220}" type="datetime1">
              <a:rPr lang="nb-NO" smtClean="0"/>
              <a:t>28.04.2026</a:t>
            </a:fld>
            <a:endParaRPr lang="nb-NO"/>
          </a:p>
        </p:txBody>
      </p:sp>
      <p:pic>
        <p:nvPicPr>
          <p:cNvPr id="9" name="Picture 1">
            <a:extLst>
              <a:ext uri="{FF2B5EF4-FFF2-40B4-BE49-F238E27FC236}">
                <a16:creationId xmlns:a16="http://schemas.microsoft.com/office/drawing/2014/main" id="{329C666F-1E56-ECCB-6A3A-B6433D35F298}"/>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2" name="Plassholder for bunntekst 4">
            <a:extLst>
              <a:ext uri="{FF2B5EF4-FFF2-40B4-BE49-F238E27FC236}">
                <a16:creationId xmlns:a16="http://schemas.microsoft.com/office/drawing/2014/main" id="{E48BB743-04F6-1D95-A459-399864C47D6F}"/>
              </a:ext>
            </a:extLst>
          </p:cNvPr>
          <p:cNvSpPr>
            <a:spLocks noGrp="1"/>
          </p:cNvSpPr>
          <p:nvPr>
            <p:ph type="ftr" sz="quarter" idx="11"/>
          </p:nvPr>
        </p:nvSpPr>
        <p:spPr>
          <a:xfrm>
            <a:off x="23452" y="-108383"/>
            <a:ext cx="0" cy="0"/>
          </a:xfrm>
        </p:spPr>
        <p:txBody>
          <a:bodyPr lIns="0" tIns="0" rIns="0" bIns="0"/>
          <a:lstStyle>
            <a:lvl1pPr>
              <a:defRPr sz="100"/>
            </a:lvl1pPr>
          </a:lstStyle>
          <a:p>
            <a:endParaRPr lang="nb-NO" dirty="0"/>
          </a:p>
        </p:txBody>
      </p:sp>
      <p:sp>
        <p:nvSpPr>
          <p:cNvPr id="13" name="TekstSylinder 12">
            <a:extLst>
              <a:ext uri="{FF2B5EF4-FFF2-40B4-BE49-F238E27FC236}">
                <a16:creationId xmlns:a16="http://schemas.microsoft.com/office/drawing/2014/main" id="{96912FF5-6373-2B2F-D443-5C8D5A0D0213}"/>
              </a:ext>
            </a:extLst>
          </p:cNvPr>
          <p:cNvSpPr txBox="1"/>
          <p:nvPr userDrawn="1"/>
        </p:nvSpPr>
        <p:spPr>
          <a:xfrm>
            <a:off x="540000" y="4715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14" name="Picture 1">
            <a:extLst>
              <a:ext uri="{FF2B5EF4-FFF2-40B4-BE49-F238E27FC236}">
                <a16:creationId xmlns:a16="http://schemas.microsoft.com/office/drawing/2014/main" id="{F559335F-26BD-5617-8C11-752996272928}"/>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8033686" y="271102"/>
            <a:ext cx="788476" cy="790782"/>
          </a:xfrm>
          <a:prstGeom prst="rect">
            <a:avLst/>
          </a:prstGeom>
        </p:spPr>
      </p:pic>
      <p:sp>
        <p:nvSpPr>
          <p:cNvPr id="17" name="TekstSylinder 16">
            <a:extLst>
              <a:ext uri="{FF2B5EF4-FFF2-40B4-BE49-F238E27FC236}">
                <a16:creationId xmlns:a16="http://schemas.microsoft.com/office/drawing/2014/main" id="{DD6A5B14-3E71-1FE9-217D-2DEFA276BECA}"/>
              </a:ext>
            </a:extLst>
          </p:cNvPr>
          <p:cNvSpPr txBox="1"/>
          <p:nvPr userDrawn="1"/>
        </p:nvSpPr>
        <p:spPr>
          <a:xfrm>
            <a:off x="72000" y="58834"/>
            <a:ext cx="818404" cy="200055"/>
          </a:xfrm>
          <a:prstGeom prst="rect">
            <a:avLst/>
          </a:prstGeom>
          <a:noFill/>
        </p:spPr>
        <p:txBody>
          <a:bodyPr wrap="square" rtlCol="0">
            <a:spAutoFit/>
          </a:bodyPr>
          <a:lstStyle/>
          <a:p>
            <a:pPr algn="r"/>
            <a:r>
              <a:rPr lang="nb-NO" sz="700" b="1" cap="all" baseline="0" dirty="0">
                <a:solidFill>
                  <a:schemeClr val="bg1">
                    <a:lumMod val="65000"/>
                  </a:schemeClr>
                </a:solidFill>
              </a:rPr>
              <a:t>CUI</a:t>
            </a:r>
          </a:p>
        </p:txBody>
      </p:sp>
      <p:pic>
        <p:nvPicPr>
          <p:cNvPr id="10" name="Picture 9" descr="A black background with white text&#10;&#10;AI-generated content may be incorrect.">
            <a:extLst>
              <a:ext uri="{FF2B5EF4-FFF2-40B4-BE49-F238E27FC236}">
                <a16:creationId xmlns:a16="http://schemas.microsoft.com/office/drawing/2014/main" id="{5B29C9C5-8289-A422-390C-0C2449CA9807}"/>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239549" y="1061884"/>
            <a:ext cx="5323744" cy="2764746"/>
          </a:xfrm>
          <a:prstGeom prst="rect">
            <a:avLst/>
          </a:prstGeom>
        </p:spPr>
      </p:pic>
    </p:spTree>
    <p:extLst>
      <p:ext uri="{BB962C8B-B14F-4D97-AF65-F5344CB8AC3E}">
        <p14:creationId xmlns:p14="http://schemas.microsoft.com/office/powerpoint/2010/main" val="29298535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_PPP Cover page #1">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DFA48736-8ADD-58CE-0F84-8ED3FC8682D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Plassholder for dato 2">
            <a:extLst>
              <a:ext uri="{FF2B5EF4-FFF2-40B4-BE49-F238E27FC236}">
                <a16:creationId xmlns:a16="http://schemas.microsoft.com/office/drawing/2014/main" id="{1368D63B-26FD-4FBC-FAE6-97BD5EF06742}"/>
              </a:ext>
            </a:extLst>
          </p:cNvPr>
          <p:cNvSpPr>
            <a:spLocks noGrp="1"/>
          </p:cNvSpPr>
          <p:nvPr>
            <p:ph type="dt" sz="half" idx="10"/>
          </p:nvPr>
        </p:nvSpPr>
        <p:spPr/>
        <p:txBody>
          <a:bodyPr/>
          <a:lstStyle/>
          <a:p>
            <a:fld id="{8163BAF3-B5AE-43EB-8699-FD6ED95BE220}" type="datetime1">
              <a:rPr lang="nb-NO" smtClean="0"/>
              <a:t>28.04.2026</a:t>
            </a:fld>
            <a:endParaRPr lang="nb-NO"/>
          </a:p>
        </p:txBody>
      </p:sp>
      <p:sp>
        <p:nvSpPr>
          <p:cNvPr id="6" name="Rectangle 20">
            <a:extLst>
              <a:ext uri="{FF2B5EF4-FFF2-40B4-BE49-F238E27FC236}">
                <a16:creationId xmlns:a16="http://schemas.microsoft.com/office/drawing/2014/main" id="{AD342DA9-4A7D-9EE5-FCA2-2CD1BBF84432}"/>
              </a:ext>
            </a:extLst>
          </p:cNvPr>
          <p:cNvSpPr/>
          <p:nvPr/>
        </p:nvSpPr>
        <p:spPr>
          <a:xfrm rot="5400000">
            <a:off x="1035050" y="-1035050"/>
            <a:ext cx="5143500" cy="72136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9" name="Picture 1">
            <a:extLst>
              <a:ext uri="{FF2B5EF4-FFF2-40B4-BE49-F238E27FC236}">
                <a16:creationId xmlns:a16="http://schemas.microsoft.com/office/drawing/2014/main" id="{329C666F-1E56-ECCB-6A3A-B6433D35F298}"/>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2" name="Plassholder for bunntekst 4">
            <a:extLst>
              <a:ext uri="{FF2B5EF4-FFF2-40B4-BE49-F238E27FC236}">
                <a16:creationId xmlns:a16="http://schemas.microsoft.com/office/drawing/2014/main" id="{E48BB743-04F6-1D95-A459-399864C47D6F}"/>
              </a:ext>
            </a:extLst>
          </p:cNvPr>
          <p:cNvSpPr>
            <a:spLocks noGrp="1"/>
          </p:cNvSpPr>
          <p:nvPr>
            <p:ph type="ftr" sz="quarter" idx="11"/>
          </p:nvPr>
        </p:nvSpPr>
        <p:spPr>
          <a:xfrm>
            <a:off x="23452" y="-108383"/>
            <a:ext cx="0" cy="0"/>
          </a:xfrm>
        </p:spPr>
        <p:txBody>
          <a:bodyPr lIns="0" tIns="0" rIns="0" bIns="0"/>
          <a:lstStyle>
            <a:lvl1pPr>
              <a:defRPr sz="100"/>
            </a:lvl1pPr>
          </a:lstStyle>
          <a:p>
            <a:endParaRPr lang="nb-NO" dirty="0"/>
          </a:p>
        </p:txBody>
      </p:sp>
      <p:sp>
        <p:nvSpPr>
          <p:cNvPr id="13" name="TekstSylinder 12">
            <a:extLst>
              <a:ext uri="{FF2B5EF4-FFF2-40B4-BE49-F238E27FC236}">
                <a16:creationId xmlns:a16="http://schemas.microsoft.com/office/drawing/2014/main" id="{96912FF5-6373-2B2F-D443-5C8D5A0D0213}"/>
              </a:ext>
            </a:extLst>
          </p:cNvPr>
          <p:cNvSpPr txBox="1"/>
          <p:nvPr userDrawn="1"/>
        </p:nvSpPr>
        <p:spPr>
          <a:xfrm>
            <a:off x="540000" y="4715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14" name="Picture 1">
            <a:extLst>
              <a:ext uri="{FF2B5EF4-FFF2-40B4-BE49-F238E27FC236}">
                <a16:creationId xmlns:a16="http://schemas.microsoft.com/office/drawing/2014/main" id="{F559335F-26BD-5617-8C11-752996272928}"/>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pic>
        <p:nvPicPr>
          <p:cNvPr id="10" name="Picture 9" descr="A black background with white text&#10;&#10;AI-generated content may be incorrect.">
            <a:extLst>
              <a:ext uri="{FF2B5EF4-FFF2-40B4-BE49-F238E27FC236}">
                <a16:creationId xmlns:a16="http://schemas.microsoft.com/office/drawing/2014/main" id="{5B29C9C5-8289-A422-390C-0C2449CA9807}"/>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239549" y="1061884"/>
            <a:ext cx="5323744" cy="2764746"/>
          </a:xfrm>
          <a:prstGeom prst="rect">
            <a:avLst/>
          </a:prstGeom>
        </p:spPr>
      </p:pic>
    </p:spTree>
    <p:extLst>
      <p:ext uri="{BB962C8B-B14F-4D97-AF65-F5344CB8AC3E}">
        <p14:creationId xmlns:p14="http://schemas.microsoft.com/office/powerpoint/2010/main" val="3276544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PPP Cover page #2">
    <p:spTree>
      <p:nvGrpSpPr>
        <p:cNvPr id="1" name=""/>
        <p:cNvGrpSpPr/>
        <p:nvPr/>
      </p:nvGrpSpPr>
      <p:grpSpPr>
        <a:xfrm>
          <a:off x="0" y="0"/>
          <a:ext cx="0" cy="0"/>
          <a:chOff x="0" y="0"/>
          <a:chExt cx="0" cy="0"/>
        </a:xfrm>
      </p:grpSpPr>
      <p:pic>
        <p:nvPicPr>
          <p:cNvPr id="8" name="Picture 2">
            <a:extLst>
              <a:ext uri="{FF2B5EF4-FFF2-40B4-BE49-F238E27FC236}">
                <a16:creationId xmlns:a16="http://schemas.microsoft.com/office/drawing/2014/main" id="{7FB6E54C-59A4-4644-3003-2D608FD7298E}"/>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t="274" b="274"/>
          <a:stretch/>
        </p:blipFill>
        <p:spPr bwMode="auto">
          <a:xfrm>
            <a:off x="0" y="0"/>
            <a:ext cx="9194398" cy="5143501"/>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20">
            <a:extLst>
              <a:ext uri="{FF2B5EF4-FFF2-40B4-BE49-F238E27FC236}">
                <a16:creationId xmlns:a16="http://schemas.microsoft.com/office/drawing/2014/main" id="{9A46C30F-F2F3-DDD1-0E04-9EFBF3D9AD30}"/>
              </a:ext>
            </a:extLst>
          </p:cNvPr>
          <p:cNvSpPr/>
          <p:nvPr userDrawn="1"/>
        </p:nvSpPr>
        <p:spPr>
          <a:xfrm rot="5400000">
            <a:off x="-60104" y="60103"/>
            <a:ext cx="5143500" cy="5023293"/>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3" name="Plassholder for dato 2">
            <a:extLst>
              <a:ext uri="{FF2B5EF4-FFF2-40B4-BE49-F238E27FC236}">
                <a16:creationId xmlns:a16="http://schemas.microsoft.com/office/drawing/2014/main" id="{1368D63B-26FD-4FBC-FAE6-97BD5EF06742}"/>
              </a:ext>
            </a:extLst>
          </p:cNvPr>
          <p:cNvSpPr>
            <a:spLocks noGrp="1"/>
          </p:cNvSpPr>
          <p:nvPr>
            <p:ph type="dt" sz="half" idx="10"/>
          </p:nvPr>
        </p:nvSpPr>
        <p:spPr/>
        <p:txBody>
          <a:bodyPr/>
          <a:lstStyle/>
          <a:p>
            <a:fld id="{704E670D-B5D0-4394-A425-14CE2F33AC46}" type="datetime1">
              <a:rPr lang="nb-NO" smtClean="0"/>
              <a:t>28.04.2026</a:t>
            </a:fld>
            <a:endParaRPr lang="nb-NO"/>
          </a:p>
        </p:txBody>
      </p:sp>
      <p:pic>
        <p:nvPicPr>
          <p:cNvPr id="9" name="Picture 1">
            <a:extLst>
              <a:ext uri="{FF2B5EF4-FFF2-40B4-BE49-F238E27FC236}">
                <a16:creationId xmlns:a16="http://schemas.microsoft.com/office/drawing/2014/main" id="{329C666F-1E56-ECCB-6A3A-B6433D35F298}"/>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10" name="Plassholder for bunntekst 4">
            <a:extLst>
              <a:ext uri="{FF2B5EF4-FFF2-40B4-BE49-F238E27FC236}">
                <a16:creationId xmlns:a16="http://schemas.microsoft.com/office/drawing/2014/main" id="{B7C272C3-46A2-E08B-4BA9-FD43A7F5612B}"/>
              </a:ext>
            </a:extLst>
          </p:cNvPr>
          <p:cNvSpPr>
            <a:spLocks noGrp="1"/>
          </p:cNvSpPr>
          <p:nvPr>
            <p:ph type="ftr" sz="quarter" idx="11"/>
          </p:nvPr>
        </p:nvSpPr>
        <p:spPr>
          <a:xfrm>
            <a:off x="23452" y="-108383"/>
            <a:ext cx="0" cy="0"/>
          </a:xfrm>
        </p:spPr>
        <p:txBody>
          <a:bodyPr lIns="0" tIns="0" rIns="0" bIns="0"/>
          <a:lstStyle>
            <a:lvl1pPr>
              <a:defRPr sz="100"/>
            </a:lvl1pPr>
          </a:lstStyle>
          <a:p>
            <a:endParaRPr lang="nb-NO" dirty="0"/>
          </a:p>
        </p:txBody>
      </p:sp>
      <p:pic>
        <p:nvPicPr>
          <p:cNvPr id="13" name="Picture 1">
            <a:extLst>
              <a:ext uri="{FF2B5EF4-FFF2-40B4-BE49-F238E27FC236}">
                <a16:creationId xmlns:a16="http://schemas.microsoft.com/office/drawing/2014/main" id="{11DD4871-A904-5989-70E3-37ABB09787DF}"/>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14" name="TekstSylinder 12">
            <a:extLst>
              <a:ext uri="{FF2B5EF4-FFF2-40B4-BE49-F238E27FC236}">
                <a16:creationId xmlns:a16="http://schemas.microsoft.com/office/drawing/2014/main" id="{048142D2-61D5-C042-B66E-374F70B5598E}"/>
              </a:ext>
            </a:extLst>
          </p:cNvPr>
          <p:cNvSpPr txBox="1"/>
          <p:nvPr userDrawn="1"/>
        </p:nvSpPr>
        <p:spPr>
          <a:xfrm>
            <a:off x="540000" y="4715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2" name="Picture 1" descr="A black background with white text&#10;&#10;AI-generated content may be incorrect.">
            <a:extLst>
              <a:ext uri="{FF2B5EF4-FFF2-40B4-BE49-F238E27FC236}">
                <a16:creationId xmlns:a16="http://schemas.microsoft.com/office/drawing/2014/main" id="{DEA36B6E-EDC4-5B6D-3050-15F0F875C4D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239549" y="1061884"/>
            <a:ext cx="5323744" cy="2764746"/>
          </a:xfrm>
          <a:prstGeom prst="rect">
            <a:avLst/>
          </a:prstGeom>
        </p:spPr>
      </p:pic>
    </p:spTree>
    <p:extLst>
      <p:ext uri="{BB962C8B-B14F-4D97-AF65-F5344CB8AC3E}">
        <p14:creationId xmlns:p14="http://schemas.microsoft.com/office/powerpoint/2010/main" val="3173917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PPP Cover page #3">
    <p:spTree>
      <p:nvGrpSpPr>
        <p:cNvPr id="1" name=""/>
        <p:cNvGrpSpPr/>
        <p:nvPr/>
      </p:nvGrpSpPr>
      <p:grpSpPr>
        <a:xfrm>
          <a:off x="0" y="0"/>
          <a:ext cx="0" cy="0"/>
          <a:chOff x="0" y="0"/>
          <a:chExt cx="0" cy="0"/>
        </a:xfrm>
      </p:grpSpPr>
      <p:sp>
        <p:nvSpPr>
          <p:cNvPr id="3" name="Plassholder for dato 2">
            <a:extLst>
              <a:ext uri="{FF2B5EF4-FFF2-40B4-BE49-F238E27FC236}">
                <a16:creationId xmlns:a16="http://schemas.microsoft.com/office/drawing/2014/main" id="{1368D63B-26FD-4FBC-FAE6-97BD5EF06742}"/>
              </a:ext>
            </a:extLst>
          </p:cNvPr>
          <p:cNvSpPr>
            <a:spLocks noGrp="1"/>
          </p:cNvSpPr>
          <p:nvPr>
            <p:ph type="dt" sz="half" idx="10"/>
          </p:nvPr>
        </p:nvSpPr>
        <p:spPr/>
        <p:txBody>
          <a:bodyPr/>
          <a:lstStyle/>
          <a:p>
            <a:fld id="{1F40B66F-7604-4467-9754-4038798243DE}" type="datetime1">
              <a:rPr lang="nb-NO" smtClean="0"/>
              <a:t>28.04.2026</a:t>
            </a:fld>
            <a:endParaRPr lang="nb-NO"/>
          </a:p>
        </p:txBody>
      </p:sp>
      <p:sp>
        <p:nvSpPr>
          <p:cNvPr id="5" name="Plassholder for lysbildenummer 4">
            <a:extLst>
              <a:ext uri="{FF2B5EF4-FFF2-40B4-BE49-F238E27FC236}">
                <a16:creationId xmlns:a16="http://schemas.microsoft.com/office/drawing/2014/main" id="{A9586E45-4B2C-B334-E6BC-764631366E50}"/>
              </a:ext>
            </a:extLst>
          </p:cNvPr>
          <p:cNvSpPr>
            <a:spLocks noGrp="1"/>
          </p:cNvSpPr>
          <p:nvPr>
            <p:ph type="sldNum" sz="quarter" idx="12"/>
          </p:nvPr>
        </p:nvSpPr>
        <p:spPr/>
        <p:txBody>
          <a:bodyPr/>
          <a:lstStyle/>
          <a:p>
            <a:fld id="{75567799-16DF-41EB-91D4-5F77DECB4B9E}" type="slidenum">
              <a:rPr lang="nb-NO" smtClean="0"/>
              <a:pPr/>
              <a:t>‹#›</a:t>
            </a:fld>
            <a:endParaRPr lang="nb-NO"/>
          </a:p>
        </p:txBody>
      </p:sp>
      <p:sp>
        <p:nvSpPr>
          <p:cNvPr id="6" name="Rectangle 20">
            <a:extLst>
              <a:ext uri="{FF2B5EF4-FFF2-40B4-BE49-F238E27FC236}">
                <a16:creationId xmlns:a16="http://schemas.microsoft.com/office/drawing/2014/main" id="{AD342DA9-4A7D-9EE5-FCA2-2CD1BBF84432}"/>
              </a:ext>
            </a:extLst>
          </p:cNvPr>
          <p:cNvSpPr/>
          <p:nvPr/>
        </p:nvSpPr>
        <p:spPr>
          <a:xfrm rot="5400000">
            <a:off x="1035050" y="-1035050"/>
            <a:ext cx="5143500" cy="72136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7" name="TextBox 12">
            <a:extLst>
              <a:ext uri="{FF2B5EF4-FFF2-40B4-BE49-F238E27FC236}">
                <a16:creationId xmlns:a16="http://schemas.microsoft.com/office/drawing/2014/main" id="{D56AD5A2-52CC-1392-AF85-17F772D47B5B}"/>
              </a:ext>
            </a:extLst>
          </p:cNvPr>
          <p:cNvSpPr txBox="1"/>
          <p:nvPr/>
        </p:nvSpPr>
        <p:spPr>
          <a:xfrm>
            <a:off x="540000" y="1264614"/>
            <a:ext cx="4852737" cy="2252924"/>
          </a:xfrm>
          <a:prstGeom prst="rect">
            <a:avLst/>
          </a:prstGeom>
          <a:noFill/>
        </p:spPr>
        <p:txBody>
          <a:bodyPr wrap="square" rtlCol="0">
            <a:spAutoFit/>
          </a:bodyPr>
          <a:lstStyle/>
          <a:p>
            <a:pPr>
              <a:lnSpc>
                <a:spcPct val="90000"/>
              </a:lnSpc>
            </a:pPr>
            <a:r>
              <a:rPr lang="nb-NO" sz="5200" b="1" dirty="0">
                <a:solidFill>
                  <a:schemeClr val="bg1"/>
                </a:solidFill>
                <a:latin typeface="Calibri" panose="020F0502020204030204" pitchFamily="34" charset="0"/>
                <a:cs typeface="Calibri" panose="020F0502020204030204" pitchFamily="34" charset="0"/>
              </a:rPr>
              <a:t>Pro</a:t>
            </a:r>
            <a:r>
              <a:rPr lang="nb-NO" sz="5200" b="1" dirty="0">
                <a:solidFill>
                  <a:schemeClr val="accent5"/>
                </a:solidFill>
                <a:latin typeface="Calibri" panose="020F0502020204030204" pitchFamily="34" charset="0"/>
                <a:cs typeface="Calibri" panose="020F0502020204030204" pitchFamily="34" charset="0"/>
              </a:rPr>
              <a:t>tech</a:t>
            </a:r>
            <a:r>
              <a:rPr lang="nb-NO" sz="5200" b="1" dirty="0">
                <a:solidFill>
                  <a:schemeClr val="bg1"/>
                </a:solidFill>
                <a:latin typeface="Calibri" panose="020F0502020204030204" pitchFamily="34" charset="0"/>
                <a:cs typeface="Calibri" panose="020F0502020204030204" pitchFamily="34" charset="0"/>
              </a:rPr>
              <a:t>ting</a:t>
            </a:r>
          </a:p>
          <a:p>
            <a:pPr>
              <a:lnSpc>
                <a:spcPct val="90000"/>
              </a:lnSpc>
            </a:pPr>
            <a:r>
              <a:rPr lang="nb-NO" sz="5200" b="1" dirty="0">
                <a:solidFill>
                  <a:schemeClr val="bg1"/>
                </a:solidFill>
                <a:latin typeface="Calibri" panose="020F0502020204030204" pitchFamily="34" charset="0"/>
                <a:cs typeface="Calibri" panose="020F0502020204030204" pitchFamily="34" charset="0"/>
              </a:rPr>
              <a:t>people</a:t>
            </a:r>
          </a:p>
          <a:p>
            <a:pPr>
              <a:lnSpc>
                <a:spcPct val="90000"/>
              </a:lnSpc>
            </a:pPr>
            <a:r>
              <a:rPr lang="nb-NO" sz="5200" b="1" dirty="0">
                <a:solidFill>
                  <a:schemeClr val="bg1"/>
                </a:solidFill>
                <a:latin typeface="Calibri" panose="020F0502020204030204" pitchFamily="34" charset="0"/>
                <a:cs typeface="Calibri" panose="020F0502020204030204" pitchFamily="34" charset="0"/>
              </a:rPr>
              <a:t>and planet</a:t>
            </a:r>
          </a:p>
        </p:txBody>
      </p:sp>
      <p:pic>
        <p:nvPicPr>
          <p:cNvPr id="9" name="Picture 1">
            <a:extLst>
              <a:ext uri="{FF2B5EF4-FFF2-40B4-BE49-F238E27FC236}">
                <a16:creationId xmlns:a16="http://schemas.microsoft.com/office/drawing/2014/main" id="{329C666F-1E56-ECCB-6A3A-B6433D35F298}"/>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2" name="Plassholder for bunntekst 4">
            <a:extLst>
              <a:ext uri="{FF2B5EF4-FFF2-40B4-BE49-F238E27FC236}">
                <a16:creationId xmlns:a16="http://schemas.microsoft.com/office/drawing/2014/main" id="{E6581F55-F87E-750E-F67A-614DB66773CA}"/>
              </a:ext>
            </a:extLst>
          </p:cNvPr>
          <p:cNvSpPr>
            <a:spLocks noGrp="1"/>
          </p:cNvSpPr>
          <p:nvPr>
            <p:ph type="ftr" sz="quarter" idx="11"/>
          </p:nvPr>
        </p:nvSpPr>
        <p:spPr>
          <a:xfrm>
            <a:off x="23452" y="-108383"/>
            <a:ext cx="0" cy="0"/>
          </a:xfrm>
        </p:spPr>
        <p:txBody>
          <a:bodyPr lIns="0" tIns="0" rIns="0" bIns="0"/>
          <a:lstStyle>
            <a:lvl1pPr>
              <a:defRPr sz="100"/>
            </a:lvl1pPr>
          </a:lstStyle>
          <a:p>
            <a:endParaRPr lang="nb-NO" dirty="0"/>
          </a:p>
        </p:txBody>
      </p:sp>
      <p:sp>
        <p:nvSpPr>
          <p:cNvPr id="4" name="TekstSylinder 12">
            <a:extLst>
              <a:ext uri="{FF2B5EF4-FFF2-40B4-BE49-F238E27FC236}">
                <a16:creationId xmlns:a16="http://schemas.microsoft.com/office/drawing/2014/main" id="{FD19F435-8549-F7FA-B0E4-552476E030D2}"/>
              </a:ext>
            </a:extLst>
          </p:cNvPr>
          <p:cNvSpPr txBox="1"/>
          <p:nvPr/>
        </p:nvSpPr>
        <p:spPr>
          <a:xfrm>
            <a:off x="540000" y="4782151"/>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2023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8" name="Picture 2">
            <a:extLst>
              <a:ext uri="{FF2B5EF4-FFF2-40B4-BE49-F238E27FC236}">
                <a16:creationId xmlns:a16="http://schemas.microsoft.com/office/drawing/2014/main" id="{8BC4792E-C519-C9E5-9F0E-705C5BA23677}"/>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t="15" b="15"/>
          <a:stretch/>
        </p:blipFill>
        <p:spPr bwMode="auto">
          <a:xfrm>
            <a:off x="-1" y="0"/>
            <a:ext cx="9144001" cy="5141914"/>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20">
            <a:extLst>
              <a:ext uri="{FF2B5EF4-FFF2-40B4-BE49-F238E27FC236}">
                <a16:creationId xmlns:a16="http://schemas.microsoft.com/office/drawing/2014/main" id="{5E90229D-7C09-5CB0-86B4-A499306FDA31}"/>
              </a:ext>
            </a:extLst>
          </p:cNvPr>
          <p:cNvSpPr/>
          <p:nvPr userDrawn="1"/>
        </p:nvSpPr>
        <p:spPr>
          <a:xfrm rot="5400000">
            <a:off x="1035050" y="-1035050"/>
            <a:ext cx="5143500" cy="72136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13" name="Picture 1">
            <a:extLst>
              <a:ext uri="{FF2B5EF4-FFF2-40B4-BE49-F238E27FC236}">
                <a16:creationId xmlns:a16="http://schemas.microsoft.com/office/drawing/2014/main" id="{7C3B6EEA-8FB3-8C78-7B18-BC49EE2B1143}"/>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8033944" y="271362"/>
            <a:ext cx="787959" cy="790262"/>
          </a:xfrm>
          <a:prstGeom prst="rect">
            <a:avLst/>
          </a:prstGeom>
        </p:spPr>
      </p:pic>
      <p:sp>
        <p:nvSpPr>
          <p:cNvPr id="14" name="TekstSylinder 12">
            <a:extLst>
              <a:ext uri="{FF2B5EF4-FFF2-40B4-BE49-F238E27FC236}">
                <a16:creationId xmlns:a16="http://schemas.microsoft.com/office/drawing/2014/main" id="{8991BBA0-1B5B-086F-53B5-FC347072766A}"/>
              </a:ext>
            </a:extLst>
          </p:cNvPr>
          <p:cNvSpPr txBox="1"/>
          <p:nvPr userDrawn="1"/>
        </p:nvSpPr>
        <p:spPr>
          <a:xfrm>
            <a:off x="539999" y="4766878"/>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15" name="Picture 14" descr="A black background with white text&#10;&#10;AI-generated content may be incorrect.">
            <a:extLst>
              <a:ext uri="{FF2B5EF4-FFF2-40B4-BE49-F238E27FC236}">
                <a16:creationId xmlns:a16="http://schemas.microsoft.com/office/drawing/2014/main" id="{97CA6A67-B561-A924-A210-4AD14BBA8B8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239549" y="1061884"/>
            <a:ext cx="5323744" cy="2764746"/>
          </a:xfrm>
          <a:prstGeom prst="rect">
            <a:avLst/>
          </a:prstGeom>
        </p:spPr>
      </p:pic>
    </p:spTree>
    <p:extLst>
      <p:ext uri="{BB962C8B-B14F-4D97-AF65-F5344CB8AC3E}">
        <p14:creationId xmlns:p14="http://schemas.microsoft.com/office/powerpoint/2010/main" val="9710752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1_PPP Cover page #3">
    <p:spTree>
      <p:nvGrpSpPr>
        <p:cNvPr id="1" name=""/>
        <p:cNvGrpSpPr/>
        <p:nvPr/>
      </p:nvGrpSpPr>
      <p:grpSpPr>
        <a:xfrm>
          <a:off x="0" y="0"/>
          <a:ext cx="0" cy="0"/>
          <a:chOff x="0" y="0"/>
          <a:chExt cx="0" cy="0"/>
        </a:xfrm>
      </p:grpSpPr>
      <p:sp>
        <p:nvSpPr>
          <p:cNvPr id="3" name="Plassholder for dato 2">
            <a:extLst>
              <a:ext uri="{FF2B5EF4-FFF2-40B4-BE49-F238E27FC236}">
                <a16:creationId xmlns:a16="http://schemas.microsoft.com/office/drawing/2014/main" id="{1368D63B-26FD-4FBC-FAE6-97BD5EF06742}"/>
              </a:ext>
            </a:extLst>
          </p:cNvPr>
          <p:cNvSpPr>
            <a:spLocks noGrp="1"/>
          </p:cNvSpPr>
          <p:nvPr>
            <p:ph type="dt" sz="half" idx="10"/>
          </p:nvPr>
        </p:nvSpPr>
        <p:spPr/>
        <p:txBody>
          <a:bodyPr/>
          <a:lstStyle/>
          <a:p>
            <a:fld id="{1F40B66F-7604-4467-9754-4038798243DE}" type="datetime1">
              <a:rPr lang="nb-NO" smtClean="0"/>
              <a:t>28.04.2026</a:t>
            </a:fld>
            <a:endParaRPr lang="nb-NO"/>
          </a:p>
        </p:txBody>
      </p:sp>
      <p:sp>
        <p:nvSpPr>
          <p:cNvPr id="5" name="Plassholder for lysbildenummer 4">
            <a:extLst>
              <a:ext uri="{FF2B5EF4-FFF2-40B4-BE49-F238E27FC236}">
                <a16:creationId xmlns:a16="http://schemas.microsoft.com/office/drawing/2014/main" id="{A9586E45-4B2C-B334-E6BC-764631366E50}"/>
              </a:ext>
            </a:extLst>
          </p:cNvPr>
          <p:cNvSpPr>
            <a:spLocks noGrp="1"/>
          </p:cNvSpPr>
          <p:nvPr>
            <p:ph type="sldNum" sz="quarter" idx="12"/>
          </p:nvPr>
        </p:nvSpPr>
        <p:spPr/>
        <p:txBody>
          <a:bodyPr/>
          <a:lstStyle/>
          <a:p>
            <a:fld id="{75567799-16DF-41EB-91D4-5F77DECB4B9E}" type="slidenum">
              <a:rPr lang="nb-NO" smtClean="0"/>
              <a:pPr/>
              <a:t>‹#›</a:t>
            </a:fld>
            <a:endParaRPr lang="nb-NO"/>
          </a:p>
        </p:txBody>
      </p:sp>
      <p:sp>
        <p:nvSpPr>
          <p:cNvPr id="6" name="Rectangle 20">
            <a:extLst>
              <a:ext uri="{FF2B5EF4-FFF2-40B4-BE49-F238E27FC236}">
                <a16:creationId xmlns:a16="http://schemas.microsoft.com/office/drawing/2014/main" id="{AD342DA9-4A7D-9EE5-FCA2-2CD1BBF84432}"/>
              </a:ext>
            </a:extLst>
          </p:cNvPr>
          <p:cNvSpPr/>
          <p:nvPr/>
        </p:nvSpPr>
        <p:spPr>
          <a:xfrm rot="5400000">
            <a:off x="1035050" y="-1035050"/>
            <a:ext cx="5143500" cy="72136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7" name="TextBox 12">
            <a:extLst>
              <a:ext uri="{FF2B5EF4-FFF2-40B4-BE49-F238E27FC236}">
                <a16:creationId xmlns:a16="http://schemas.microsoft.com/office/drawing/2014/main" id="{D56AD5A2-52CC-1392-AF85-17F772D47B5B}"/>
              </a:ext>
            </a:extLst>
          </p:cNvPr>
          <p:cNvSpPr txBox="1"/>
          <p:nvPr/>
        </p:nvSpPr>
        <p:spPr>
          <a:xfrm>
            <a:off x="540000" y="1264614"/>
            <a:ext cx="4852737" cy="2252924"/>
          </a:xfrm>
          <a:prstGeom prst="rect">
            <a:avLst/>
          </a:prstGeom>
          <a:noFill/>
        </p:spPr>
        <p:txBody>
          <a:bodyPr wrap="square" rtlCol="0">
            <a:spAutoFit/>
          </a:bodyPr>
          <a:lstStyle/>
          <a:p>
            <a:pPr>
              <a:lnSpc>
                <a:spcPct val="90000"/>
              </a:lnSpc>
            </a:pPr>
            <a:r>
              <a:rPr lang="nb-NO" sz="5200" b="1" dirty="0">
                <a:solidFill>
                  <a:schemeClr val="bg1"/>
                </a:solidFill>
                <a:latin typeface="Calibri" panose="020F0502020204030204" pitchFamily="34" charset="0"/>
                <a:cs typeface="Calibri" panose="020F0502020204030204" pitchFamily="34" charset="0"/>
              </a:rPr>
              <a:t>Pro</a:t>
            </a:r>
            <a:r>
              <a:rPr lang="nb-NO" sz="5200" b="1" dirty="0">
                <a:solidFill>
                  <a:schemeClr val="accent5"/>
                </a:solidFill>
                <a:latin typeface="Calibri" panose="020F0502020204030204" pitchFamily="34" charset="0"/>
                <a:cs typeface="Calibri" panose="020F0502020204030204" pitchFamily="34" charset="0"/>
              </a:rPr>
              <a:t>tech</a:t>
            </a:r>
            <a:r>
              <a:rPr lang="nb-NO" sz="5200" b="1" dirty="0">
                <a:solidFill>
                  <a:schemeClr val="bg1"/>
                </a:solidFill>
                <a:latin typeface="Calibri" panose="020F0502020204030204" pitchFamily="34" charset="0"/>
                <a:cs typeface="Calibri" panose="020F0502020204030204" pitchFamily="34" charset="0"/>
              </a:rPr>
              <a:t>ting</a:t>
            </a:r>
          </a:p>
          <a:p>
            <a:pPr>
              <a:lnSpc>
                <a:spcPct val="90000"/>
              </a:lnSpc>
            </a:pPr>
            <a:r>
              <a:rPr lang="nb-NO" sz="5200" b="1" dirty="0">
                <a:solidFill>
                  <a:schemeClr val="bg1"/>
                </a:solidFill>
                <a:latin typeface="Calibri" panose="020F0502020204030204" pitchFamily="34" charset="0"/>
                <a:cs typeface="Calibri" panose="020F0502020204030204" pitchFamily="34" charset="0"/>
              </a:rPr>
              <a:t>people</a:t>
            </a:r>
          </a:p>
          <a:p>
            <a:pPr>
              <a:lnSpc>
                <a:spcPct val="90000"/>
              </a:lnSpc>
            </a:pPr>
            <a:r>
              <a:rPr lang="nb-NO" sz="5200" b="1" dirty="0">
                <a:solidFill>
                  <a:schemeClr val="bg1"/>
                </a:solidFill>
                <a:latin typeface="Calibri" panose="020F0502020204030204" pitchFamily="34" charset="0"/>
                <a:cs typeface="Calibri" panose="020F0502020204030204" pitchFamily="34" charset="0"/>
              </a:rPr>
              <a:t>and planet</a:t>
            </a:r>
          </a:p>
        </p:txBody>
      </p:sp>
      <p:pic>
        <p:nvPicPr>
          <p:cNvPr id="9" name="Picture 1">
            <a:extLst>
              <a:ext uri="{FF2B5EF4-FFF2-40B4-BE49-F238E27FC236}">
                <a16:creationId xmlns:a16="http://schemas.microsoft.com/office/drawing/2014/main" id="{329C666F-1E56-ECCB-6A3A-B6433D35F298}"/>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2" name="Plassholder for bunntekst 4">
            <a:extLst>
              <a:ext uri="{FF2B5EF4-FFF2-40B4-BE49-F238E27FC236}">
                <a16:creationId xmlns:a16="http://schemas.microsoft.com/office/drawing/2014/main" id="{E6581F55-F87E-750E-F67A-614DB66773CA}"/>
              </a:ext>
            </a:extLst>
          </p:cNvPr>
          <p:cNvSpPr>
            <a:spLocks noGrp="1"/>
          </p:cNvSpPr>
          <p:nvPr>
            <p:ph type="ftr" sz="quarter" idx="11"/>
          </p:nvPr>
        </p:nvSpPr>
        <p:spPr>
          <a:xfrm>
            <a:off x="23452" y="-108383"/>
            <a:ext cx="0" cy="0"/>
          </a:xfrm>
        </p:spPr>
        <p:txBody>
          <a:bodyPr lIns="0" tIns="0" rIns="0" bIns="0"/>
          <a:lstStyle>
            <a:lvl1pPr>
              <a:defRPr sz="100"/>
            </a:lvl1pPr>
          </a:lstStyle>
          <a:p>
            <a:endParaRPr lang="nb-NO" dirty="0"/>
          </a:p>
        </p:txBody>
      </p:sp>
      <p:sp>
        <p:nvSpPr>
          <p:cNvPr id="4" name="TekstSylinder 12">
            <a:extLst>
              <a:ext uri="{FF2B5EF4-FFF2-40B4-BE49-F238E27FC236}">
                <a16:creationId xmlns:a16="http://schemas.microsoft.com/office/drawing/2014/main" id="{FD19F435-8549-F7FA-B0E4-552476E030D2}"/>
              </a:ext>
            </a:extLst>
          </p:cNvPr>
          <p:cNvSpPr txBox="1"/>
          <p:nvPr/>
        </p:nvSpPr>
        <p:spPr>
          <a:xfrm>
            <a:off x="540000" y="4782151"/>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2023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8" name="Picture 2">
            <a:extLst>
              <a:ext uri="{FF2B5EF4-FFF2-40B4-BE49-F238E27FC236}">
                <a16:creationId xmlns:a16="http://schemas.microsoft.com/office/drawing/2014/main" id="{8BC4792E-C519-C9E5-9F0E-705C5BA23677}"/>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t="15" b="15"/>
          <a:stretch/>
        </p:blipFill>
        <p:spPr bwMode="auto">
          <a:xfrm>
            <a:off x="-1" y="0"/>
            <a:ext cx="9144001" cy="5141914"/>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20">
            <a:extLst>
              <a:ext uri="{FF2B5EF4-FFF2-40B4-BE49-F238E27FC236}">
                <a16:creationId xmlns:a16="http://schemas.microsoft.com/office/drawing/2014/main" id="{5E90229D-7C09-5CB0-86B4-A499306FDA31}"/>
              </a:ext>
            </a:extLst>
          </p:cNvPr>
          <p:cNvSpPr/>
          <p:nvPr userDrawn="1"/>
        </p:nvSpPr>
        <p:spPr>
          <a:xfrm rot="5400000">
            <a:off x="1035050" y="-1035050"/>
            <a:ext cx="5143500" cy="72136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13" name="Picture 1">
            <a:extLst>
              <a:ext uri="{FF2B5EF4-FFF2-40B4-BE49-F238E27FC236}">
                <a16:creationId xmlns:a16="http://schemas.microsoft.com/office/drawing/2014/main" id="{7C3B6EEA-8FB3-8C78-7B18-BC49EE2B1143}"/>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8033944" y="271362"/>
            <a:ext cx="787959" cy="790262"/>
          </a:xfrm>
          <a:prstGeom prst="rect">
            <a:avLst/>
          </a:prstGeom>
        </p:spPr>
      </p:pic>
      <p:sp>
        <p:nvSpPr>
          <p:cNvPr id="14" name="TekstSylinder 12">
            <a:extLst>
              <a:ext uri="{FF2B5EF4-FFF2-40B4-BE49-F238E27FC236}">
                <a16:creationId xmlns:a16="http://schemas.microsoft.com/office/drawing/2014/main" id="{8991BBA0-1B5B-086F-53B5-FC347072766A}"/>
              </a:ext>
            </a:extLst>
          </p:cNvPr>
          <p:cNvSpPr txBox="1"/>
          <p:nvPr userDrawn="1"/>
        </p:nvSpPr>
        <p:spPr>
          <a:xfrm>
            <a:off x="539999" y="4766878"/>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15" name="Picture 14" descr="A black background with white text&#10;&#10;AI-generated content may be incorrect.">
            <a:extLst>
              <a:ext uri="{FF2B5EF4-FFF2-40B4-BE49-F238E27FC236}">
                <a16:creationId xmlns:a16="http://schemas.microsoft.com/office/drawing/2014/main" id="{97CA6A67-B561-A924-A210-4AD14BBA8B8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239549" y="1061884"/>
            <a:ext cx="5323744" cy="2764746"/>
          </a:xfrm>
          <a:prstGeom prst="rect">
            <a:avLst/>
          </a:prstGeom>
        </p:spPr>
      </p:pic>
    </p:spTree>
    <p:extLst>
      <p:ext uri="{BB962C8B-B14F-4D97-AF65-F5344CB8AC3E}">
        <p14:creationId xmlns:p14="http://schemas.microsoft.com/office/powerpoint/2010/main" val="1743770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2_PPP Cover page #3">
    <p:spTree>
      <p:nvGrpSpPr>
        <p:cNvPr id="1" name=""/>
        <p:cNvGrpSpPr/>
        <p:nvPr/>
      </p:nvGrpSpPr>
      <p:grpSpPr>
        <a:xfrm>
          <a:off x="0" y="0"/>
          <a:ext cx="0" cy="0"/>
          <a:chOff x="0" y="0"/>
          <a:chExt cx="0" cy="0"/>
        </a:xfrm>
      </p:grpSpPr>
      <p:sp>
        <p:nvSpPr>
          <p:cNvPr id="3" name="Plassholder for dato 2">
            <a:extLst>
              <a:ext uri="{FF2B5EF4-FFF2-40B4-BE49-F238E27FC236}">
                <a16:creationId xmlns:a16="http://schemas.microsoft.com/office/drawing/2014/main" id="{1368D63B-26FD-4FBC-FAE6-97BD5EF06742}"/>
              </a:ext>
            </a:extLst>
          </p:cNvPr>
          <p:cNvSpPr>
            <a:spLocks noGrp="1"/>
          </p:cNvSpPr>
          <p:nvPr>
            <p:ph type="dt" sz="half" idx="10"/>
          </p:nvPr>
        </p:nvSpPr>
        <p:spPr/>
        <p:txBody>
          <a:bodyPr/>
          <a:lstStyle/>
          <a:p>
            <a:fld id="{1F40B66F-7604-4467-9754-4038798243DE}" type="datetime1">
              <a:rPr lang="nb-NO" smtClean="0"/>
              <a:t>28.04.2026</a:t>
            </a:fld>
            <a:endParaRPr lang="nb-NO"/>
          </a:p>
        </p:txBody>
      </p:sp>
      <p:sp>
        <p:nvSpPr>
          <p:cNvPr id="5" name="Plassholder for lysbildenummer 4">
            <a:extLst>
              <a:ext uri="{FF2B5EF4-FFF2-40B4-BE49-F238E27FC236}">
                <a16:creationId xmlns:a16="http://schemas.microsoft.com/office/drawing/2014/main" id="{A9586E45-4B2C-B334-E6BC-764631366E50}"/>
              </a:ext>
            </a:extLst>
          </p:cNvPr>
          <p:cNvSpPr>
            <a:spLocks noGrp="1"/>
          </p:cNvSpPr>
          <p:nvPr>
            <p:ph type="sldNum" sz="quarter" idx="12"/>
          </p:nvPr>
        </p:nvSpPr>
        <p:spPr/>
        <p:txBody>
          <a:bodyPr/>
          <a:lstStyle/>
          <a:p>
            <a:fld id="{75567799-16DF-41EB-91D4-5F77DECB4B9E}" type="slidenum">
              <a:rPr lang="nb-NO" smtClean="0"/>
              <a:pPr/>
              <a:t>‹#›</a:t>
            </a:fld>
            <a:endParaRPr lang="nb-NO"/>
          </a:p>
        </p:txBody>
      </p:sp>
      <p:sp>
        <p:nvSpPr>
          <p:cNvPr id="6" name="Rectangle 20">
            <a:extLst>
              <a:ext uri="{FF2B5EF4-FFF2-40B4-BE49-F238E27FC236}">
                <a16:creationId xmlns:a16="http://schemas.microsoft.com/office/drawing/2014/main" id="{AD342DA9-4A7D-9EE5-FCA2-2CD1BBF84432}"/>
              </a:ext>
            </a:extLst>
          </p:cNvPr>
          <p:cNvSpPr/>
          <p:nvPr/>
        </p:nvSpPr>
        <p:spPr>
          <a:xfrm rot="5400000">
            <a:off x="1035050" y="-1035050"/>
            <a:ext cx="5143500" cy="72136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7" name="TextBox 12">
            <a:extLst>
              <a:ext uri="{FF2B5EF4-FFF2-40B4-BE49-F238E27FC236}">
                <a16:creationId xmlns:a16="http://schemas.microsoft.com/office/drawing/2014/main" id="{D56AD5A2-52CC-1392-AF85-17F772D47B5B}"/>
              </a:ext>
            </a:extLst>
          </p:cNvPr>
          <p:cNvSpPr txBox="1"/>
          <p:nvPr/>
        </p:nvSpPr>
        <p:spPr>
          <a:xfrm>
            <a:off x="540000" y="1264614"/>
            <a:ext cx="4852737" cy="2252924"/>
          </a:xfrm>
          <a:prstGeom prst="rect">
            <a:avLst/>
          </a:prstGeom>
          <a:noFill/>
        </p:spPr>
        <p:txBody>
          <a:bodyPr wrap="square" rtlCol="0">
            <a:spAutoFit/>
          </a:bodyPr>
          <a:lstStyle/>
          <a:p>
            <a:pPr>
              <a:lnSpc>
                <a:spcPct val="90000"/>
              </a:lnSpc>
            </a:pPr>
            <a:r>
              <a:rPr lang="nb-NO" sz="5200" b="1" dirty="0">
                <a:solidFill>
                  <a:schemeClr val="bg1"/>
                </a:solidFill>
                <a:latin typeface="Calibri" panose="020F0502020204030204" pitchFamily="34" charset="0"/>
                <a:cs typeface="Calibri" panose="020F0502020204030204" pitchFamily="34" charset="0"/>
              </a:rPr>
              <a:t>Pro</a:t>
            </a:r>
            <a:r>
              <a:rPr lang="nb-NO" sz="5200" b="1" dirty="0">
                <a:solidFill>
                  <a:schemeClr val="accent5"/>
                </a:solidFill>
                <a:latin typeface="Calibri" panose="020F0502020204030204" pitchFamily="34" charset="0"/>
                <a:cs typeface="Calibri" panose="020F0502020204030204" pitchFamily="34" charset="0"/>
              </a:rPr>
              <a:t>tech</a:t>
            </a:r>
            <a:r>
              <a:rPr lang="nb-NO" sz="5200" b="1" dirty="0">
                <a:solidFill>
                  <a:schemeClr val="bg1"/>
                </a:solidFill>
                <a:latin typeface="Calibri" panose="020F0502020204030204" pitchFamily="34" charset="0"/>
                <a:cs typeface="Calibri" panose="020F0502020204030204" pitchFamily="34" charset="0"/>
              </a:rPr>
              <a:t>ting</a:t>
            </a:r>
          </a:p>
          <a:p>
            <a:pPr>
              <a:lnSpc>
                <a:spcPct val="90000"/>
              </a:lnSpc>
            </a:pPr>
            <a:r>
              <a:rPr lang="nb-NO" sz="5200" b="1" dirty="0">
                <a:solidFill>
                  <a:schemeClr val="bg1"/>
                </a:solidFill>
                <a:latin typeface="Calibri" panose="020F0502020204030204" pitchFamily="34" charset="0"/>
                <a:cs typeface="Calibri" panose="020F0502020204030204" pitchFamily="34" charset="0"/>
              </a:rPr>
              <a:t>people</a:t>
            </a:r>
          </a:p>
          <a:p>
            <a:pPr>
              <a:lnSpc>
                <a:spcPct val="90000"/>
              </a:lnSpc>
            </a:pPr>
            <a:r>
              <a:rPr lang="nb-NO" sz="5200" b="1" dirty="0">
                <a:solidFill>
                  <a:schemeClr val="bg1"/>
                </a:solidFill>
                <a:latin typeface="Calibri" panose="020F0502020204030204" pitchFamily="34" charset="0"/>
                <a:cs typeface="Calibri" panose="020F0502020204030204" pitchFamily="34" charset="0"/>
              </a:rPr>
              <a:t>and planet</a:t>
            </a:r>
          </a:p>
        </p:txBody>
      </p:sp>
      <p:pic>
        <p:nvPicPr>
          <p:cNvPr id="9" name="Picture 1">
            <a:extLst>
              <a:ext uri="{FF2B5EF4-FFF2-40B4-BE49-F238E27FC236}">
                <a16:creationId xmlns:a16="http://schemas.microsoft.com/office/drawing/2014/main" id="{329C666F-1E56-ECCB-6A3A-B6433D35F298}"/>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2" name="Plassholder for bunntekst 4">
            <a:extLst>
              <a:ext uri="{FF2B5EF4-FFF2-40B4-BE49-F238E27FC236}">
                <a16:creationId xmlns:a16="http://schemas.microsoft.com/office/drawing/2014/main" id="{E6581F55-F87E-750E-F67A-614DB66773CA}"/>
              </a:ext>
            </a:extLst>
          </p:cNvPr>
          <p:cNvSpPr>
            <a:spLocks noGrp="1"/>
          </p:cNvSpPr>
          <p:nvPr>
            <p:ph type="ftr" sz="quarter" idx="11"/>
          </p:nvPr>
        </p:nvSpPr>
        <p:spPr>
          <a:xfrm>
            <a:off x="23452" y="-108383"/>
            <a:ext cx="0" cy="0"/>
          </a:xfrm>
        </p:spPr>
        <p:txBody>
          <a:bodyPr lIns="0" tIns="0" rIns="0" bIns="0"/>
          <a:lstStyle>
            <a:lvl1pPr>
              <a:defRPr sz="100"/>
            </a:lvl1pPr>
          </a:lstStyle>
          <a:p>
            <a:endParaRPr lang="nb-NO" dirty="0"/>
          </a:p>
        </p:txBody>
      </p:sp>
      <p:sp>
        <p:nvSpPr>
          <p:cNvPr id="4" name="TekstSylinder 12">
            <a:extLst>
              <a:ext uri="{FF2B5EF4-FFF2-40B4-BE49-F238E27FC236}">
                <a16:creationId xmlns:a16="http://schemas.microsoft.com/office/drawing/2014/main" id="{FD19F435-8549-F7FA-B0E4-552476E030D2}"/>
              </a:ext>
            </a:extLst>
          </p:cNvPr>
          <p:cNvSpPr txBox="1"/>
          <p:nvPr/>
        </p:nvSpPr>
        <p:spPr>
          <a:xfrm>
            <a:off x="540000" y="4782151"/>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2023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8" name="Picture 2">
            <a:extLst>
              <a:ext uri="{FF2B5EF4-FFF2-40B4-BE49-F238E27FC236}">
                <a16:creationId xmlns:a16="http://schemas.microsoft.com/office/drawing/2014/main" id="{8BC4792E-C519-C9E5-9F0E-705C5BA23677}"/>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t="15" b="15"/>
          <a:stretch/>
        </p:blipFill>
        <p:spPr bwMode="auto">
          <a:xfrm>
            <a:off x="-1" y="0"/>
            <a:ext cx="9144001" cy="5141914"/>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20">
            <a:extLst>
              <a:ext uri="{FF2B5EF4-FFF2-40B4-BE49-F238E27FC236}">
                <a16:creationId xmlns:a16="http://schemas.microsoft.com/office/drawing/2014/main" id="{5E90229D-7C09-5CB0-86B4-A499306FDA31}"/>
              </a:ext>
            </a:extLst>
          </p:cNvPr>
          <p:cNvSpPr/>
          <p:nvPr userDrawn="1"/>
        </p:nvSpPr>
        <p:spPr>
          <a:xfrm rot="5400000">
            <a:off x="1035050" y="-1035050"/>
            <a:ext cx="5143500" cy="72136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13" name="Picture 1">
            <a:extLst>
              <a:ext uri="{FF2B5EF4-FFF2-40B4-BE49-F238E27FC236}">
                <a16:creationId xmlns:a16="http://schemas.microsoft.com/office/drawing/2014/main" id="{7C3B6EEA-8FB3-8C78-7B18-BC49EE2B1143}"/>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8033944" y="271362"/>
            <a:ext cx="787959" cy="790262"/>
          </a:xfrm>
          <a:prstGeom prst="rect">
            <a:avLst/>
          </a:prstGeom>
        </p:spPr>
      </p:pic>
      <p:sp>
        <p:nvSpPr>
          <p:cNvPr id="14" name="TekstSylinder 12">
            <a:extLst>
              <a:ext uri="{FF2B5EF4-FFF2-40B4-BE49-F238E27FC236}">
                <a16:creationId xmlns:a16="http://schemas.microsoft.com/office/drawing/2014/main" id="{8991BBA0-1B5B-086F-53B5-FC347072766A}"/>
              </a:ext>
            </a:extLst>
          </p:cNvPr>
          <p:cNvSpPr txBox="1"/>
          <p:nvPr userDrawn="1"/>
        </p:nvSpPr>
        <p:spPr>
          <a:xfrm>
            <a:off x="539999" y="4766878"/>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15" name="Picture 14" descr="A black background with white text&#10;&#10;AI-generated content may be incorrect.">
            <a:extLst>
              <a:ext uri="{FF2B5EF4-FFF2-40B4-BE49-F238E27FC236}">
                <a16:creationId xmlns:a16="http://schemas.microsoft.com/office/drawing/2014/main" id="{97CA6A67-B561-A924-A210-4AD14BBA8B8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239549" y="1061884"/>
            <a:ext cx="5323744" cy="2764746"/>
          </a:xfrm>
          <a:prstGeom prst="rect">
            <a:avLst/>
          </a:prstGeom>
        </p:spPr>
      </p:pic>
    </p:spTree>
    <p:extLst>
      <p:ext uri="{BB962C8B-B14F-4D97-AF65-F5344CB8AC3E}">
        <p14:creationId xmlns:p14="http://schemas.microsoft.com/office/powerpoint/2010/main" val="635277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3_PPP Cover page #3">
    <p:spTree>
      <p:nvGrpSpPr>
        <p:cNvPr id="1" name=""/>
        <p:cNvGrpSpPr/>
        <p:nvPr/>
      </p:nvGrpSpPr>
      <p:grpSpPr>
        <a:xfrm>
          <a:off x="0" y="0"/>
          <a:ext cx="0" cy="0"/>
          <a:chOff x="0" y="0"/>
          <a:chExt cx="0" cy="0"/>
        </a:xfrm>
      </p:grpSpPr>
      <p:sp>
        <p:nvSpPr>
          <p:cNvPr id="3" name="Plassholder for dato 2">
            <a:extLst>
              <a:ext uri="{FF2B5EF4-FFF2-40B4-BE49-F238E27FC236}">
                <a16:creationId xmlns:a16="http://schemas.microsoft.com/office/drawing/2014/main" id="{1368D63B-26FD-4FBC-FAE6-97BD5EF06742}"/>
              </a:ext>
            </a:extLst>
          </p:cNvPr>
          <p:cNvSpPr>
            <a:spLocks noGrp="1"/>
          </p:cNvSpPr>
          <p:nvPr>
            <p:ph type="dt" sz="half" idx="10"/>
          </p:nvPr>
        </p:nvSpPr>
        <p:spPr/>
        <p:txBody>
          <a:bodyPr/>
          <a:lstStyle/>
          <a:p>
            <a:fld id="{1F40B66F-7604-4467-9754-4038798243DE}" type="datetime1">
              <a:rPr lang="nb-NO" smtClean="0"/>
              <a:t>28.04.2026</a:t>
            </a:fld>
            <a:endParaRPr lang="nb-NO"/>
          </a:p>
        </p:txBody>
      </p:sp>
      <p:sp>
        <p:nvSpPr>
          <p:cNvPr id="5" name="Plassholder for lysbildenummer 4">
            <a:extLst>
              <a:ext uri="{FF2B5EF4-FFF2-40B4-BE49-F238E27FC236}">
                <a16:creationId xmlns:a16="http://schemas.microsoft.com/office/drawing/2014/main" id="{A9586E45-4B2C-B334-E6BC-764631366E50}"/>
              </a:ext>
            </a:extLst>
          </p:cNvPr>
          <p:cNvSpPr>
            <a:spLocks noGrp="1"/>
          </p:cNvSpPr>
          <p:nvPr>
            <p:ph type="sldNum" sz="quarter" idx="12"/>
          </p:nvPr>
        </p:nvSpPr>
        <p:spPr/>
        <p:txBody>
          <a:bodyPr/>
          <a:lstStyle/>
          <a:p>
            <a:fld id="{75567799-16DF-41EB-91D4-5F77DECB4B9E}" type="slidenum">
              <a:rPr lang="nb-NO" smtClean="0"/>
              <a:pPr/>
              <a:t>‹#›</a:t>
            </a:fld>
            <a:endParaRPr lang="nb-NO"/>
          </a:p>
        </p:txBody>
      </p:sp>
      <p:sp>
        <p:nvSpPr>
          <p:cNvPr id="6" name="Rectangle 20">
            <a:extLst>
              <a:ext uri="{FF2B5EF4-FFF2-40B4-BE49-F238E27FC236}">
                <a16:creationId xmlns:a16="http://schemas.microsoft.com/office/drawing/2014/main" id="{AD342DA9-4A7D-9EE5-FCA2-2CD1BBF84432}"/>
              </a:ext>
            </a:extLst>
          </p:cNvPr>
          <p:cNvSpPr/>
          <p:nvPr/>
        </p:nvSpPr>
        <p:spPr>
          <a:xfrm rot="5400000">
            <a:off x="1035050" y="-1035050"/>
            <a:ext cx="5143500" cy="72136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7" name="TextBox 12">
            <a:extLst>
              <a:ext uri="{FF2B5EF4-FFF2-40B4-BE49-F238E27FC236}">
                <a16:creationId xmlns:a16="http://schemas.microsoft.com/office/drawing/2014/main" id="{D56AD5A2-52CC-1392-AF85-17F772D47B5B}"/>
              </a:ext>
            </a:extLst>
          </p:cNvPr>
          <p:cNvSpPr txBox="1"/>
          <p:nvPr/>
        </p:nvSpPr>
        <p:spPr>
          <a:xfrm>
            <a:off x="540000" y="1264614"/>
            <a:ext cx="4852737" cy="2252924"/>
          </a:xfrm>
          <a:prstGeom prst="rect">
            <a:avLst/>
          </a:prstGeom>
          <a:noFill/>
        </p:spPr>
        <p:txBody>
          <a:bodyPr wrap="square" rtlCol="0">
            <a:spAutoFit/>
          </a:bodyPr>
          <a:lstStyle/>
          <a:p>
            <a:pPr>
              <a:lnSpc>
                <a:spcPct val="90000"/>
              </a:lnSpc>
            </a:pPr>
            <a:r>
              <a:rPr lang="nb-NO" sz="5200" b="1" dirty="0">
                <a:solidFill>
                  <a:schemeClr val="bg1"/>
                </a:solidFill>
                <a:latin typeface="Calibri" panose="020F0502020204030204" pitchFamily="34" charset="0"/>
                <a:cs typeface="Calibri" panose="020F0502020204030204" pitchFamily="34" charset="0"/>
              </a:rPr>
              <a:t>Pro</a:t>
            </a:r>
            <a:r>
              <a:rPr lang="nb-NO" sz="5200" b="1" dirty="0">
                <a:solidFill>
                  <a:schemeClr val="accent5"/>
                </a:solidFill>
                <a:latin typeface="Calibri" panose="020F0502020204030204" pitchFamily="34" charset="0"/>
                <a:cs typeface="Calibri" panose="020F0502020204030204" pitchFamily="34" charset="0"/>
              </a:rPr>
              <a:t>tech</a:t>
            </a:r>
            <a:r>
              <a:rPr lang="nb-NO" sz="5200" b="1" dirty="0">
                <a:solidFill>
                  <a:schemeClr val="bg1"/>
                </a:solidFill>
                <a:latin typeface="Calibri" panose="020F0502020204030204" pitchFamily="34" charset="0"/>
                <a:cs typeface="Calibri" panose="020F0502020204030204" pitchFamily="34" charset="0"/>
              </a:rPr>
              <a:t>ting</a:t>
            </a:r>
          </a:p>
          <a:p>
            <a:pPr>
              <a:lnSpc>
                <a:spcPct val="90000"/>
              </a:lnSpc>
            </a:pPr>
            <a:r>
              <a:rPr lang="nb-NO" sz="5200" b="1" dirty="0">
                <a:solidFill>
                  <a:schemeClr val="bg1"/>
                </a:solidFill>
                <a:latin typeface="Calibri" panose="020F0502020204030204" pitchFamily="34" charset="0"/>
                <a:cs typeface="Calibri" panose="020F0502020204030204" pitchFamily="34" charset="0"/>
              </a:rPr>
              <a:t>people</a:t>
            </a:r>
          </a:p>
          <a:p>
            <a:pPr>
              <a:lnSpc>
                <a:spcPct val="90000"/>
              </a:lnSpc>
            </a:pPr>
            <a:r>
              <a:rPr lang="nb-NO" sz="5200" b="1" dirty="0">
                <a:solidFill>
                  <a:schemeClr val="bg1"/>
                </a:solidFill>
                <a:latin typeface="Calibri" panose="020F0502020204030204" pitchFamily="34" charset="0"/>
                <a:cs typeface="Calibri" panose="020F0502020204030204" pitchFamily="34" charset="0"/>
              </a:rPr>
              <a:t>and planet</a:t>
            </a:r>
          </a:p>
        </p:txBody>
      </p:sp>
      <p:pic>
        <p:nvPicPr>
          <p:cNvPr id="9" name="Picture 1">
            <a:extLst>
              <a:ext uri="{FF2B5EF4-FFF2-40B4-BE49-F238E27FC236}">
                <a16:creationId xmlns:a16="http://schemas.microsoft.com/office/drawing/2014/main" id="{329C666F-1E56-ECCB-6A3A-B6433D35F298}"/>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2" name="Plassholder for bunntekst 4">
            <a:extLst>
              <a:ext uri="{FF2B5EF4-FFF2-40B4-BE49-F238E27FC236}">
                <a16:creationId xmlns:a16="http://schemas.microsoft.com/office/drawing/2014/main" id="{E6581F55-F87E-750E-F67A-614DB66773CA}"/>
              </a:ext>
            </a:extLst>
          </p:cNvPr>
          <p:cNvSpPr>
            <a:spLocks noGrp="1"/>
          </p:cNvSpPr>
          <p:nvPr>
            <p:ph type="ftr" sz="quarter" idx="11"/>
          </p:nvPr>
        </p:nvSpPr>
        <p:spPr>
          <a:xfrm>
            <a:off x="23452" y="-108383"/>
            <a:ext cx="0" cy="0"/>
          </a:xfrm>
        </p:spPr>
        <p:txBody>
          <a:bodyPr lIns="0" tIns="0" rIns="0" bIns="0"/>
          <a:lstStyle>
            <a:lvl1pPr>
              <a:defRPr sz="100"/>
            </a:lvl1pPr>
          </a:lstStyle>
          <a:p>
            <a:endParaRPr lang="nb-NO" dirty="0"/>
          </a:p>
        </p:txBody>
      </p:sp>
      <p:sp>
        <p:nvSpPr>
          <p:cNvPr id="4" name="TekstSylinder 12">
            <a:extLst>
              <a:ext uri="{FF2B5EF4-FFF2-40B4-BE49-F238E27FC236}">
                <a16:creationId xmlns:a16="http://schemas.microsoft.com/office/drawing/2014/main" id="{FD19F435-8549-F7FA-B0E4-552476E030D2}"/>
              </a:ext>
            </a:extLst>
          </p:cNvPr>
          <p:cNvSpPr txBox="1"/>
          <p:nvPr/>
        </p:nvSpPr>
        <p:spPr>
          <a:xfrm>
            <a:off x="540000" y="4782151"/>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2023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8" name="Picture 2">
            <a:extLst>
              <a:ext uri="{FF2B5EF4-FFF2-40B4-BE49-F238E27FC236}">
                <a16:creationId xmlns:a16="http://schemas.microsoft.com/office/drawing/2014/main" id="{8BC4792E-C519-C9E5-9F0E-705C5BA23677}"/>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t="15" b="15"/>
          <a:stretch/>
        </p:blipFill>
        <p:spPr bwMode="auto">
          <a:xfrm>
            <a:off x="-1" y="0"/>
            <a:ext cx="9144001" cy="5141914"/>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20">
            <a:extLst>
              <a:ext uri="{FF2B5EF4-FFF2-40B4-BE49-F238E27FC236}">
                <a16:creationId xmlns:a16="http://schemas.microsoft.com/office/drawing/2014/main" id="{5E90229D-7C09-5CB0-86B4-A499306FDA31}"/>
              </a:ext>
            </a:extLst>
          </p:cNvPr>
          <p:cNvSpPr/>
          <p:nvPr userDrawn="1"/>
        </p:nvSpPr>
        <p:spPr>
          <a:xfrm rot="5400000">
            <a:off x="11962" y="-11962"/>
            <a:ext cx="5143500" cy="5167423"/>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13" name="Picture 1">
            <a:extLst>
              <a:ext uri="{FF2B5EF4-FFF2-40B4-BE49-F238E27FC236}">
                <a16:creationId xmlns:a16="http://schemas.microsoft.com/office/drawing/2014/main" id="{7C3B6EEA-8FB3-8C78-7B18-BC49EE2B1143}"/>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8033944" y="271362"/>
            <a:ext cx="787959" cy="790262"/>
          </a:xfrm>
          <a:prstGeom prst="rect">
            <a:avLst/>
          </a:prstGeom>
        </p:spPr>
      </p:pic>
      <p:sp>
        <p:nvSpPr>
          <p:cNvPr id="14" name="TekstSylinder 12">
            <a:extLst>
              <a:ext uri="{FF2B5EF4-FFF2-40B4-BE49-F238E27FC236}">
                <a16:creationId xmlns:a16="http://schemas.microsoft.com/office/drawing/2014/main" id="{8991BBA0-1B5B-086F-53B5-FC347072766A}"/>
              </a:ext>
            </a:extLst>
          </p:cNvPr>
          <p:cNvSpPr txBox="1"/>
          <p:nvPr userDrawn="1"/>
        </p:nvSpPr>
        <p:spPr>
          <a:xfrm>
            <a:off x="539999" y="4766878"/>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15" name="Picture 14" descr="A black background with white text&#10;&#10;AI-generated content may be incorrect.">
            <a:extLst>
              <a:ext uri="{FF2B5EF4-FFF2-40B4-BE49-F238E27FC236}">
                <a16:creationId xmlns:a16="http://schemas.microsoft.com/office/drawing/2014/main" id="{97CA6A67-B561-A924-A210-4AD14BBA8B8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239549" y="1061884"/>
            <a:ext cx="5323744" cy="2764746"/>
          </a:xfrm>
          <a:prstGeom prst="rect">
            <a:avLst/>
          </a:prstGeom>
        </p:spPr>
      </p:pic>
    </p:spTree>
    <p:extLst>
      <p:ext uri="{BB962C8B-B14F-4D97-AF65-F5344CB8AC3E}">
        <p14:creationId xmlns:p14="http://schemas.microsoft.com/office/powerpoint/2010/main" val="2097284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PP Cover page #4">
    <p:spTree>
      <p:nvGrpSpPr>
        <p:cNvPr id="1" name=""/>
        <p:cNvGrpSpPr/>
        <p:nvPr/>
      </p:nvGrpSpPr>
      <p:grpSpPr>
        <a:xfrm>
          <a:off x="0" y="0"/>
          <a:ext cx="0" cy="0"/>
          <a:chOff x="0" y="0"/>
          <a:chExt cx="0" cy="0"/>
        </a:xfrm>
      </p:grpSpPr>
      <p:pic>
        <p:nvPicPr>
          <p:cNvPr id="8" name="Picture 2">
            <a:extLst>
              <a:ext uri="{FF2B5EF4-FFF2-40B4-BE49-F238E27FC236}">
                <a16:creationId xmlns:a16="http://schemas.microsoft.com/office/drawing/2014/main" id="{66060866-B72C-2F90-624E-9FC3BB5D093E}"/>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t="7821" b="7821"/>
          <a:stretch/>
        </p:blipFill>
        <p:spPr bwMode="auto">
          <a:xfrm>
            <a:off x="0" y="-2"/>
            <a:ext cx="9144000" cy="5143502"/>
          </a:xfrm>
          <a:prstGeom prst="rect">
            <a:avLst/>
          </a:prstGeom>
          <a:noFill/>
          <a:extLst>
            <a:ext uri="{909E8E84-426E-40DD-AFC4-6F175D3DCCD1}">
              <a14:hiddenFill xmlns:a14="http://schemas.microsoft.com/office/drawing/2010/main">
                <a:solidFill>
                  <a:srgbClr val="FFFFFF"/>
                </a:solidFill>
              </a14:hiddenFill>
            </a:ext>
          </a:extLst>
        </p:spPr>
      </p:pic>
      <p:sp>
        <p:nvSpPr>
          <p:cNvPr id="3" name="Plassholder for dato 2">
            <a:extLst>
              <a:ext uri="{FF2B5EF4-FFF2-40B4-BE49-F238E27FC236}">
                <a16:creationId xmlns:a16="http://schemas.microsoft.com/office/drawing/2014/main" id="{1368D63B-26FD-4FBC-FAE6-97BD5EF06742}"/>
              </a:ext>
            </a:extLst>
          </p:cNvPr>
          <p:cNvSpPr>
            <a:spLocks noGrp="1"/>
          </p:cNvSpPr>
          <p:nvPr>
            <p:ph type="dt" sz="half" idx="10"/>
          </p:nvPr>
        </p:nvSpPr>
        <p:spPr/>
        <p:txBody>
          <a:bodyPr/>
          <a:lstStyle/>
          <a:p>
            <a:fld id="{F9CA73EC-516B-41F8-A9C3-25CF81303608}" type="datetime1">
              <a:rPr lang="nb-NO" smtClean="0"/>
              <a:t>28.04.2026</a:t>
            </a:fld>
            <a:endParaRPr lang="nb-NO"/>
          </a:p>
        </p:txBody>
      </p:sp>
      <p:sp>
        <p:nvSpPr>
          <p:cNvPr id="6" name="Rectangle 20">
            <a:extLst>
              <a:ext uri="{FF2B5EF4-FFF2-40B4-BE49-F238E27FC236}">
                <a16:creationId xmlns:a16="http://schemas.microsoft.com/office/drawing/2014/main" id="{AD342DA9-4A7D-9EE5-FCA2-2CD1BBF84432}"/>
              </a:ext>
            </a:extLst>
          </p:cNvPr>
          <p:cNvSpPr/>
          <p:nvPr/>
        </p:nvSpPr>
        <p:spPr>
          <a:xfrm rot="5400000">
            <a:off x="1035050" y="-1035050"/>
            <a:ext cx="5143500" cy="72136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9" name="Picture 1">
            <a:extLst>
              <a:ext uri="{FF2B5EF4-FFF2-40B4-BE49-F238E27FC236}">
                <a16:creationId xmlns:a16="http://schemas.microsoft.com/office/drawing/2014/main" id="{329C666F-1E56-ECCB-6A3A-B6433D35F298}"/>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10" name="Plassholder for bunntekst 4">
            <a:extLst>
              <a:ext uri="{FF2B5EF4-FFF2-40B4-BE49-F238E27FC236}">
                <a16:creationId xmlns:a16="http://schemas.microsoft.com/office/drawing/2014/main" id="{AA1EBEB0-EEF4-3390-D14C-0DA6D13CE16B}"/>
              </a:ext>
            </a:extLst>
          </p:cNvPr>
          <p:cNvSpPr>
            <a:spLocks noGrp="1"/>
          </p:cNvSpPr>
          <p:nvPr>
            <p:ph type="ftr" sz="quarter" idx="11"/>
          </p:nvPr>
        </p:nvSpPr>
        <p:spPr>
          <a:xfrm>
            <a:off x="23452" y="-108383"/>
            <a:ext cx="0" cy="0"/>
          </a:xfrm>
        </p:spPr>
        <p:txBody>
          <a:bodyPr lIns="0" tIns="0" rIns="0" bIns="0"/>
          <a:lstStyle>
            <a:lvl1pPr>
              <a:defRPr sz="100"/>
            </a:lvl1pPr>
          </a:lstStyle>
          <a:p>
            <a:endParaRPr lang="nb-NO" dirty="0"/>
          </a:p>
        </p:txBody>
      </p:sp>
      <p:sp>
        <p:nvSpPr>
          <p:cNvPr id="14" name="TekstSylinder 12">
            <a:extLst>
              <a:ext uri="{FF2B5EF4-FFF2-40B4-BE49-F238E27FC236}">
                <a16:creationId xmlns:a16="http://schemas.microsoft.com/office/drawing/2014/main" id="{62CA79B0-1484-C34C-CD81-33877F441E04}"/>
              </a:ext>
            </a:extLst>
          </p:cNvPr>
          <p:cNvSpPr txBox="1"/>
          <p:nvPr userDrawn="1"/>
        </p:nvSpPr>
        <p:spPr>
          <a:xfrm>
            <a:off x="540000" y="4771278"/>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13" name="Picture 1">
            <a:extLst>
              <a:ext uri="{FF2B5EF4-FFF2-40B4-BE49-F238E27FC236}">
                <a16:creationId xmlns:a16="http://schemas.microsoft.com/office/drawing/2014/main" id="{ED327846-1C13-601C-3EB6-86EF6DE8D08A}"/>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8033944" y="271102"/>
            <a:ext cx="787959" cy="790782"/>
          </a:xfrm>
          <a:prstGeom prst="rect">
            <a:avLst/>
          </a:prstGeom>
        </p:spPr>
      </p:pic>
      <p:pic>
        <p:nvPicPr>
          <p:cNvPr id="2" name="Picture 1" descr="A black background with white text&#10;&#10;AI-generated content may be incorrect.">
            <a:extLst>
              <a:ext uri="{FF2B5EF4-FFF2-40B4-BE49-F238E27FC236}">
                <a16:creationId xmlns:a16="http://schemas.microsoft.com/office/drawing/2014/main" id="{77B28DF8-762F-9426-DCD5-D501E56B9DB5}"/>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239549" y="1061884"/>
            <a:ext cx="5323744" cy="2764746"/>
          </a:xfrm>
          <a:prstGeom prst="rect">
            <a:avLst/>
          </a:prstGeom>
        </p:spPr>
      </p:pic>
    </p:spTree>
    <p:extLst>
      <p:ext uri="{BB962C8B-B14F-4D97-AF65-F5344CB8AC3E}">
        <p14:creationId xmlns:p14="http://schemas.microsoft.com/office/powerpoint/2010/main" val="3931854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Tittellysbil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D2CDC73-CCA5-6F3C-F64B-3F314CE9E7A1}"/>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dirty="0"/>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
        <p:nvSpPr>
          <p:cNvPr id="8" name="Plassholder for dato 3">
            <a:extLst>
              <a:ext uri="{FF2B5EF4-FFF2-40B4-BE49-F238E27FC236}">
                <a16:creationId xmlns:a16="http://schemas.microsoft.com/office/drawing/2014/main" id="{0AE497B3-F9C6-0E2C-CB81-7F47015F4305}"/>
              </a:ext>
            </a:extLst>
          </p:cNvPr>
          <p:cNvSpPr>
            <a:spLocks noGrp="1"/>
          </p:cNvSpPr>
          <p:nvPr>
            <p:ph type="dt" sz="half" idx="10"/>
          </p:nvPr>
        </p:nvSpPr>
        <p:spPr>
          <a:xfrm>
            <a:off x="0" y="-123772"/>
            <a:ext cx="0" cy="15389"/>
          </a:xfrm>
        </p:spPr>
        <p:txBody>
          <a:bodyPr/>
          <a:lstStyle/>
          <a:p>
            <a:fld id="{8049B0F7-39AE-40BC-8497-581B83AC5F34}" type="datetime1">
              <a:rPr lang="nb-NO" smtClean="0"/>
              <a:pPr/>
              <a:t>28.04.2026</a:t>
            </a:fld>
            <a:endParaRPr lang="nb-NO"/>
          </a:p>
        </p:txBody>
      </p:sp>
      <p:sp>
        <p:nvSpPr>
          <p:cNvPr id="10" name="Plassholder for bunntekst 4">
            <a:extLst>
              <a:ext uri="{FF2B5EF4-FFF2-40B4-BE49-F238E27FC236}">
                <a16:creationId xmlns:a16="http://schemas.microsoft.com/office/drawing/2014/main" id="{7C45857F-9C70-0FF8-D8C1-AAC06F818DAD}"/>
              </a:ext>
            </a:extLst>
          </p:cNvPr>
          <p:cNvSpPr>
            <a:spLocks noGrp="1"/>
          </p:cNvSpPr>
          <p:nvPr>
            <p:ph type="ftr" sz="quarter" idx="11"/>
          </p:nvPr>
        </p:nvSpPr>
        <p:spPr>
          <a:xfrm>
            <a:off x="0" y="-123772"/>
            <a:ext cx="0" cy="0"/>
          </a:xfrm>
        </p:spPr>
        <p:txBody>
          <a:bodyPr lIns="0" tIns="0" rIns="0" bIns="0"/>
          <a:lstStyle>
            <a:lvl1pPr>
              <a:defRPr sz="100"/>
            </a:lvl1pPr>
          </a:lstStyle>
          <a:p>
            <a:r>
              <a:rPr lang="en-US"/>
              <a:t>See Statement of Proprietary information</a:t>
            </a:r>
            <a:endParaRPr lang="nb-NO"/>
          </a:p>
        </p:txBody>
      </p:sp>
      <p:sp>
        <p:nvSpPr>
          <p:cNvPr id="3" name="TekstSylinder 12">
            <a:extLst>
              <a:ext uri="{FF2B5EF4-FFF2-40B4-BE49-F238E27FC236}">
                <a16:creationId xmlns:a16="http://schemas.microsoft.com/office/drawing/2014/main" id="{EA51F3E5-A054-0733-3A7D-605DB7165EBB}"/>
              </a:ext>
            </a:extLst>
          </p:cNvPr>
          <p:cNvSpPr txBox="1"/>
          <p:nvPr/>
        </p:nvSpPr>
        <p:spPr>
          <a:xfrm>
            <a:off x="540000" y="4782151"/>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
        <p:nvSpPr>
          <p:cNvPr id="4" name="TekstSylinder 3">
            <a:extLst>
              <a:ext uri="{FF2B5EF4-FFF2-40B4-BE49-F238E27FC236}">
                <a16:creationId xmlns:a16="http://schemas.microsoft.com/office/drawing/2014/main" id="{115C42CC-892E-5189-5F99-5B97EC02CC39}"/>
              </a:ext>
            </a:extLst>
          </p:cNvPr>
          <p:cNvSpPr txBox="1"/>
          <p:nvPr/>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pic>
        <p:nvPicPr>
          <p:cNvPr id="12" name="Picture 1">
            <a:extLst>
              <a:ext uri="{FF2B5EF4-FFF2-40B4-BE49-F238E27FC236}">
                <a16:creationId xmlns:a16="http://schemas.microsoft.com/office/drawing/2014/main" id="{80AD129D-043E-BC1A-C499-CFAB1182C9F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033944" y="271362"/>
            <a:ext cx="787959" cy="790262"/>
          </a:xfrm>
          <a:prstGeom prst="rect">
            <a:avLst/>
          </a:prstGeom>
        </p:spPr>
      </p:pic>
    </p:spTree>
    <p:extLst>
      <p:ext uri="{BB962C8B-B14F-4D97-AF65-F5344CB8AC3E}">
        <p14:creationId xmlns:p14="http://schemas.microsoft.com/office/powerpoint/2010/main" val="2179472564"/>
      </p:ext>
    </p:extLst>
  </p:cSld>
  <p:clrMapOvr>
    <a:masterClrMapping/>
  </p:clrMapOvr>
  <p:hf sldNum="0" hd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7F2DBED2-7D6B-0BB8-75D9-D802EE73435B}"/>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
        <p:nvSpPr>
          <p:cNvPr id="8" name="Plassholder for dato 3">
            <a:extLst>
              <a:ext uri="{FF2B5EF4-FFF2-40B4-BE49-F238E27FC236}">
                <a16:creationId xmlns:a16="http://schemas.microsoft.com/office/drawing/2014/main" id="{0AE497B3-F9C6-0E2C-CB81-7F47015F4305}"/>
              </a:ext>
            </a:extLst>
          </p:cNvPr>
          <p:cNvSpPr>
            <a:spLocks noGrp="1"/>
          </p:cNvSpPr>
          <p:nvPr>
            <p:ph type="dt" sz="half" idx="10"/>
          </p:nvPr>
        </p:nvSpPr>
        <p:spPr>
          <a:xfrm>
            <a:off x="0" y="-123772"/>
            <a:ext cx="0" cy="15389"/>
          </a:xfrm>
        </p:spPr>
        <p:txBody>
          <a:bodyPr/>
          <a:lstStyle/>
          <a:p>
            <a:fld id="{20E1480F-2543-43D1-9570-AB7CDB9C541A}" type="datetime1">
              <a:rPr lang="nb-NO" smtClean="0"/>
              <a:t>28.04.2026</a:t>
            </a:fld>
            <a:endParaRPr lang="nb-NO"/>
          </a:p>
        </p:txBody>
      </p:sp>
      <p:sp>
        <p:nvSpPr>
          <p:cNvPr id="10" name="Plassholder for bunntekst 4">
            <a:extLst>
              <a:ext uri="{FF2B5EF4-FFF2-40B4-BE49-F238E27FC236}">
                <a16:creationId xmlns:a16="http://schemas.microsoft.com/office/drawing/2014/main" id="{7C45857F-9C70-0FF8-D8C1-AAC06F818DAD}"/>
              </a:ext>
            </a:extLst>
          </p:cNvPr>
          <p:cNvSpPr>
            <a:spLocks noGrp="1"/>
          </p:cNvSpPr>
          <p:nvPr>
            <p:ph type="ftr" sz="quarter" idx="11"/>
          </p:nvPr>
        </p:nvSpPr>
        <p:spPr>
          <a:xfrm>
            <a:off x="0" y="-123772"/>
            <a:ext cx="0" cy="0"/>
          </a:xfrm>
        </p:spPr>
        <p:txBody>
          <a:bodyPr lIns="0" tIns="0" rIns="0" bIns="0"/>
          <a:lstStyle>
            <a:lvl1pPr>
              <a:defRPr sz="100"/>
            </a:lvl1pPr>
          </a:lstStyle>
          <a:p>
            <a:endParaRPr lang="nb-NO" dirty="0"/>
          </a:p>
        </p:txBody>
      </p:sp>
      <p:pic>
        <p:nvPicPr>
          <p:cNvPr id="14" name="Picture 1">
            <a:extLst>
              <a:ext uri="{FF2B5EF4-FFF2-40B4-BE49-F238E27FC236}">
                <a16:creationId xmlns:a16="http://schemas.microsoft.com/office/drawing/2014/main" id="{B3E2751D-5160-8159-4BDB-49DAC19F0FBC}"/>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2" name="TekstSylinder 1">
            <a:extLst>
              <a:ext uri="{FF2B5EF4-FFF2-40B4-BE49-F238E27FC236}">
                <a16:creationId xmlns:a16="http://schemas.microsoft.com/office/drawing/2014/main" id="{12F64159-9D8B-DED6-4715-3FBC013F6B16}"/>
              </a:ext>
            </a:extLst>
          </p:cNvPr>
          <p:cNvSpPr txBox="1"/>
          <p:nvPr/>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
        <p:nvSpPr>
          <p:cNvPr id="5" name="TekstSylinder 12">
            <a:extLst>
              <a:ext uri="{FF2B5EF4-FFF2-40B4-BE49-F238E27FC236}">
                <a16:creationId xmlns:a16="http://schemas.microsoft.com/office/drawing/2014/main" id="{D8357212-04BE-0A9D-4CF2-06962F15CE4B}"/>
              </a:ext>
            </a:extLst>
          </p:cNvPr>
          <p:cNvSpPr txBox="1"/>
          <p:nvPr userDrawn="1"/>
        </p:nvSpPr>
        <p:spPr>
          <a:xfrm>
            <a:off x="540000" y="4769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
        <p:nvSpPr>
          <p:cNvPr id="9" name="TekstSylinder 1">
            <a:extLst>
              <a:ext uri="{FF2B5EF4-FFF2-40B4-BE49-F238E27FC236}">
                <a16:creationId xmlns:a16="http://schemas.microsoft.com/office/drawing/2014/main" id="{1FEB216D-8745-845A-A45F-FB3F2A89822A}"/>
              </a:ext>
            </a:extLst>
          </p:cNvPr>
          <p:cNvSpPr txBox="1"/>
          <p:nvPr userDrawn="1"/>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Tree>
    <p:extLst>
      <p:ext uri="{BB962C8B-B14F-4D97-AF65-F5344CB8AC3E}">
        <p14:creationId xmlns:p14="http://schemas.microsoft.com/office/powerpoint/2010/main" val="2034341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1_Title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7F2DBED2-7D6B-0BB8-75D9-D802EE73435B}"/>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
        <p:nvSpPr>
          <p:cNvPr id="8" name="Plassholder for dato 3">
            <a:extLst>
              <a:ext uri="{FF2B5EF4-FFF2-40B4-BE49-F238E27FC236}">
                <a16:creationId xmlns:a16="http://schemas.microsoft.com/office/drawing/2014/main" id="{0AE497B3-F9C6-0E2C-CB81-7F47015F4305}"/>
              </a:ext>
            </a:extLst>
          </p:cNvPr>
          <p:cNvSpPr>
            <a:spLocks noGrp="1"/>
          </p:cNvSpPr>
          <p:nvPr>
            <p:ph type="dt" sz="half" idx="10"/>
          </p:nvPr>
        </p:nvSpPr>
        <p:spPr>
          <a:xfrm>
            <a:off x="0" y="-123772"/>
            <a:ext cx="0" cy="15389"/>
          </a:xfrm>
        </p:spPr>
        <p:txBody>
          <a:bodyPr/>
          <a:lstStyle/>
          <a:p>
            <a:fld id="{20E1480F-2543-43D1-9570-AB7CDB9C541A}" type="datetime1">
              <a:rPr lang="nb-NO" smtClean="0"/>
              <a:t>28.04.2026</a:t>
            </a:fld>
            <a:endParaRPr lang="nb-NO"/>
          </a:p>
        </p:txBody>
      </p:sp>
      <p:sp>
        <p:nvSpPr>
          <p:cNvPr id="10" name="Plassholder for bunntekst 4">
            <a:extLst>
              <a:ext uri="{FF2B5EF4-FFF2-40B4-BE49-F238E27FC236}">
                <a16:creationId xmlns:a16="http://schemas.microsoft.com/office/drawing/2014/main" id="{7C45857F-9C70-0FF8-D8C1-AAC06F818DAD}"/>
              </a:ext>
            </a:extLst>
          </p:cNvPr>
          <p:cNvSpPr>
            <a:spLocks noGrp="1"/>
          </p:cNvSpPr>
          <p:nvPr>
            <p:ph type="ftr" sz="quarter" idx="11"/>
          </p:nvPr>
        </p:nvSpPr>
        <p:spPr>
          <a:xfrm>
            <a:off x="0" y="-123772"/>
            <a:ext cx="0" cy="0"/>
          </a:xfrm>
        </p:spPr>
        <p:txBody>
          <a:bodyPr lIns="0" tIns="0" rIns="0" bIns="0"/>
          <a:lstStyle>
            <a:lvl1pPr>
              <a:defRPr sz="100"/>
            </a:lvl1pPr>
          </a:lstStyle>
          <a:p>
            <a:endParaRPr lang="nb-NO" dirty="0"/>
          </a:p>
        </p:txBody>
      </p:sp>
      <p:pic>
        <p:nvPicPr>
          <p:cNvPr id="14" name="Picture 1">
            <a:extLst>
              <a:ext uri="{FF2B5EF4-FFF2-40B4-BE49-F238E27FC236}">
                <a16:creationId xmlns:a16="http://schemas.microsoft.com/office/drawing/2014/main" id="{B3E2751D-5160-8159-4BDB-49DAC19F0FBC}"/>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2" name="TekstSylinder 1">
            <a:extLst>
              <a:ext uri="{FF2B5EF4-FFF2-40B4-BE49-F238E27FC236}">
                <a16:creationId xmlns:a16="http://schemas.microsoft.com/office/drawing/2014/main" id="{12F64159-9D8B-DED6-4715-3FBC013F6B16}"/>
              </a:ext>
            </a:extLst>
          </p:cNvPr>
          <p:cNvSpPr txBox="1"/>
          <p:nvPr/>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
        <p:nvSpPr>
          <p:cNvPr id="5" name="TekstSylinder 12">
            <a:extLst>
              <a:ext uri="{FF2B5EF4-FFF2-40B4-BE49-F238E27FC236}">
                <a16:creationId xmlns:a16="http://schemas.microsoft.com/office/drawing/2014/main" id="{D8357212-04BE-0A9D-4CF2-06962F15CE4B}"/>
              </a:ext>
            </a:extLst>
          </p:cNvPr>
          <p:cNvSpPr txBox="1"/>
          <p:nvPr userDrawn="1"/>
        </p:nvSpPr>
        <p:spPr>
          <a:xfrm>
            <a:off x="540000" y="4769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
        <p:nvSpPr>
          <p:cNvPr id="9" name="TekstSylinder 1">
            <a:extLst>
              <a:ext uri="{FF2B5EF4-FFF2-40B4-BE49-F238E27FC236}">
                <a16:creationId xmlns:a16="http://schemas.microsoft.com/office/drawing/2014/main" id="{1FEB216D-8745-845A-A45F-FB3F2A89822A}"/>
              </a:ext>
            </a:extLst>
          </p:cNvPr>
          <p:cNvSpPr txBox="1"/>
          <p:nvPr userDrawn="1"/>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Tree>
    <p:extLst>
      <p:ext uri="{BB962C8B-B14F-4D97-AF65-F5344CB8AC3E}">
        <p14:creationId xmlns:p14="http://schemas.microsoft.com/office/powerpoint/2010/main" val="16397713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2_Title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7F2DBED2-7D6B-0BB8-75D9-D802EE73435B}"/>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
        <p:nvSpPr>
          <p:cNvPr id="8" name="Plassholder for dato 3">
            <a:extLst>
              <a:ext uri="{FF2B5EF4-FFF2-40B4-BE49-F238E27FC236}">
                <a16:creationId xmlns:a16="http://schemas.microsoft.com/office/drawing/2014/main" id="{0AE497B3-F9C6-0E2C-CB81-7F47015F4305}"/>
              </a:ext>
            </a:extLst>
          </p:cNvPr>
          <p:cNvSpPr>
            <a:spLocks noGrp="1"/>
          </p:cNvSpPr>
          <p:nvPr>
            <p:ph type="dt" sz="half" idx="10"/>
          </p:nvPr>
        </p:nvSpPr>
        <p:spPr>
          <a:xfrm>
            <a:off x="0" y="-123772"/>
            <a:ext cx="0" cy="15389"/>
          </a:xfrm>
        </p:spPr>
        <p:txBody>
          <a:bodyPr/>
          <a:lstStyle/>
          <a:p>
            <a:fld id="{20E1480F-2543-43D1-9570-AB7CDB9C541A}" type="datetime1">
              <a:rPr lang="nb-NO" smtClean="0"/>
              <a:t>28.04.2026</a:t>
            </a:fld>
            <a:endParaRPr lang="nb-NO"/>
          </a:p>
        </p:txBody>
      </p:sp>
      <p:sp>
        <p:nvSpPr>
          <p:cNvPr id="10" name="Plassholder for bunntekst 4">
            <a:extLst>
              <a:ext uri="{FF2B5EF4-FFF2-40B4-BE49-F238E27FC236}">
                <a16:creationId xmlns:a16="http://schemas.microsoft.com/office/drawing/2014/main" id="{7C45857F-9C70-0FF8-D8C1-AAC06F818DAD}"/>
              </a:ext>
            </a:extLst>
          </p:cNvPr>
          <p:cNvSpPr>
            <a:spLocks noGrp="1"/>
          </p:cNvSpPr>
          <p:nvPr>
            <p:ph type="ftr" sz="quarter" idx="11"/>
          </p:nvPr>
        </p:nvSpPr>
        <p:spPr>
          <a:xfrm>
            <a:off x="0" y="-123772"/>
            <a:ext cx="0" cy="0"/>
          </a:xfrm>
        </p:spPr>
        <p:txBody>
          <a:bodyPr lIns="0" tIns="0" rIns="0" bIns="0"/>
          <a:lstStyle>
            <a:lvl1pPr>
              <a:defRPr sz="100"/>
            </a:lvl1pPr>
          </a:lstStyle>
          <a:p>
            <a:endParaRPr lang="nb-NO" dirty="0"/>
          </a:p>
        </p:txBody>
      </p:sp>
      <p:pic>
        <p:nvPicPr>
          <p:cNvPr id="14" name="Picture 1">
            <a:extLst>
              <a:ext uri="{FF2B5EF4-FFF2-40B4-BE49-F238E27FC236}">
                <a16:creationId xmlns:a16="http://schemas.microsoft.com/office/drawing/2014/main" id="{B3E2751D-5160-8159-4BDB-49DAC19F0FBC}"/>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2" name="TekstSylinder 1">
            <a:extLst>
              <a:ext uri="{FF2B5EF4-FFF2-40B4-BE49-F238E27FC236}">
                <a16:creationId xmlns:a16="http://schemas.microsoft.com/office/drawing/2014/main" id="{12F64159-9D8B-DED6-4715-3FBC013F6B16}"/>
              </a:ext>
            </a:extLst>
          </p:cNvPr>
          <p:cNvSpPr txBox="1"/>
          <p:nvPr/>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
        <p:nvSpPr>
          <p:cNvPr id="5" name="TekstSylinder 12">
            <a:extLst>
              <a:ext uri="{FF2B5EF4-FFF2-40B4-BE49-F238E27FC236}">
                <a16:creationId xmlns:a16="http://schemas.microsoft.com/office/drawing/2014/main" id="{D8357212-04BE-0A9D-4CF2-06962F15CE4B}"/>
              </a:ext>
            </a:extLst>
          </p:cNvPr>
          <p:cNvSpPr txBox="1"/>
          <p:nvPr userDrawn="1"/>
        </p:nvSpPr>
        <p:spPr>
          <a:xfrm>
            <a:off x="540000" y="4769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
        <p:nvSpPr>
          <p:cNvPr id="9" name="TekstSylinder 1">
            <a:extLst>
              <a:ext uri="{FF2B5EF4-FFF2-40B4-BE49-F238E27FC236}">
                <a16:creationId xmlns:a16="http://schemas.microsoft.com/office/drawing/2014/main" id="{1FEB216D-8745-845A-A45F-FB3F2A89822A}"/>
              </a:ext>
            </a:extLst>
          </p:cNvPr>
          <p:cNvSpPr txBox="1"/>
          <p:nvPr userDrawn="1"/>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Tree>
    <p:extLst>
      <p:ext uri="{BB962C8B-B14F-4D97-AF65-F5344CB8AC3E}">
        <p14:creationId xmlns:p14="http://schemas.microsoft.com/office/powerpoint/2010/main" val="26243107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Title slide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36716E1B-A534-AA5A-BF20-29934109C4E5}"/>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
        <p:nvSpPr>
          <p:cNvPr id="8" name="Plassholder for dato 3">
            <a:extLst>
              <a:ext uri="{FF2B5EF4-FFF2-40B4-BE49-F238E27FC236}">
                <a16:creationId xmlns:a16="http://schemas.microsoft.com/office/drawing/2014/main" id="{0AE497B3-F9C6-0E2C-CB81-7F47015F4305}"/>
              </a:ext>
            </a:extLst>
          </p:cNvPr>
          <p:cNvSpPr>
            <a:spLocks noGrp="1"/>
          </p:cNvSpPr>
          <p:nvPr>
            <p:ph type="dt" sz="half" idx="10"/>
          </p:nvPr>
        </p:nvSpPr>
        <p:spPr>
          <a:xfrm>
            <a:off x="0" y="-123772"/>
            <a:ext cx="0" cy="15389"/>
          </a:xfrm>
        </p:spPr>
        <p:txBody>
          <a:bodyPr/>
          <a:lstStyle/>
          <a:p>
            <a:fld id="{20E1480F-2543-43D1-9570-AB7CDB9C541A}" type="datetime1">
              <a:rPr lang="nb-NO" smtClean="0"/>
              <a:t>28.04.2026</a:t>
            </a:fld>
            <a:endParaRPr lang="nb-NO"/>
          </a:p>
        </p:txBody>
      </p:sp>
      <p:sp>
        <p:nvSpPr>
          <p:cNvPr id="10" name="Plassholder for bunntekst 4">
            <a:extLst>
              <a:ext uri="{FF2B5EF4-FFF2-40B4-BE49-F238E27FC236}">
                <a16:creationId xmlns:a16="http://schemas.microsoft.com/office/drawing/2014/main" id="{7C45857F-9C70-0FF8-D8C1-AAC06F818DAD}"/>
              </a:ext>
            </a:extLst>
          </p:cNvPr>
          <p:cNvSpPr>
            <a:spLocks noGrp="1"/>
          </p:cNvSpPr>
          <p:nvPr>
            <p:ph type="ftr" sz="quarter" idx="11"/>
          </p:nvPr>
        </p:nvSpPr>
        <p:spPr>
          <a:xfrm>
            <a:off x="0" y="-123772"/>
            <a:ext cx="0" cy="0"/>
          </a:xfrm>
        </p:spPr>
        <p:txBody>
          <a:bodyPr lIns="0" tIns="0" rIns="0" bIns="0"/>
          <a:lstStyle>
            <a:lvl1pPr>
              <a:defRPr sz="100"/>
            </a:lvl1pPr>
          </a:lstStyle>
          <a:p>
            <a:endParaRPr lang="nb-NO" dirty="0"/>
          </a:p>
        </p:txBody>
      </p:sp>
      <p:pic>
        <p:nvPicPr>
          <p:cNvPr id="14" name="Picture 1">
            <a:extLst>
              <a:ext uri="{FF2B5EF4-FFF2-40B4-BE49-F238E27FC236}">
                <a16:creationId xmlns:a16="http://schemas.microsoft.com/office/drawing/2014/main" id="{B3E2751D-5160-8159-4BDB-49DAC19F0FBC}"/>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2" name="TekstSylinder 1">
            <a:extLst>
              <a:ext uri="{FF2B5EF4-FFF2-40B4-BE49-F238E27FC236}">
                <a16:creationId xmlns:a16="http://schemas.microsoft.com/office/drawing/2014/main" id="{12F64159-9D8B-DED6-4715-3FBC013F6B16}"/>
              </a:ext>
            </a:extLst>
          </p:cNvPr>
          <p:cNvSpPr txBox="1"/>
          <p:nvPr/>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
        <p:nvSpPr>
          <p:cNvPr id="5" name="TekstSylinder 12">
            <a:extLst>
              <a:ext uri="{FF2B5EF4-FFF2-40B4-BE49-F238E27FC236}">
                <a16:creationId xmlns:a16="http://schemas.microsoft.com/office/drawing/2014/main" id="{D8357212-04BE-0A9D-4CF2-06962F15CE4B}"/>
              </a:ext>
            </a:extLst>
          </p:cNvPr>
          <p:cNvSpPr txBox="1"/>
          <p:nvPr userDrawn="1"/>
        </p:nvSpPr>
        <p:spPr>
          <a:xfrm>
            <a:off x="540000" y="4769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
        <p:nvSpPr>
          <p:cNvPr id="9" name="TekstSylinder 1">
            <a:extLst>
              <a:ext uri="{FF2B5EF4-FFF2-40B4-BE49-F238E27FC236}">
                <a16:creationId xmlns:a16="http://schemas.microsoft.com/office/drawing/2014/main" id="{1FEB216D-8745-845A-A45F-FB3F2A89822A}"/>
              </a:ext>
            </a:extLst>
          </p:cNvPr>
          <p:cNvSpPr txBox="1"/>
          <p:nvPr userDrawn="1"/>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Tree>
    <p:extLst>
      <p:ext uri="{BB962C8B-B14F-4D97-AF65-F5344CB8AC3E}">
        <p14:creationId xmlns:p14="http://schemas.microsoft.com/office/powerpoint/2010/main" val="1019463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Title slide #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1663254B-4A32-75E6-8BFE-F391489535DD}"/>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dirty="0">
              <a:solidFill>
                <a:schemeClr val="bg1"/>
              </a:solidFill>
            </a:endParaRPr>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
        <p:nvSpPr>
          <p:cNvPr id="8" name="Plassholder for dato 3">
            <a:extLst>
              <a:ext uri="{FF2B5EF4-FFF2-40B4-BE49-F238E27FC236}">
                <a16:creationId xmlns:a16="http://schemas.microsoft.com/office/drawing/2014/main" id="{0AE497B3-F9C6-0E2C-CB81-7F47015F4305}"/>
              </a:ext>
            </a:extLst>
          </p:cNvPr>
          <p:cNvSpPr>
            <a:spLocks noGrp="1"/>
          </p:cNvSpPr>
          <p:nvPr>
            <p:ph type="dt" sz="half" idx="10"/>
          </p:nvPr>
        </p:nvSpPr>
        <p:spPr>
          <a:xfrm>
            <a:off x="0" y="-123772"/>
            <a:ext cx="0" cy="15389"/>
          </a:xfrm>
        </p:spPr>
        <p:txBody>
          <a:bodyPr/>
          <a:lstStyle/>
          <a:p>
            <a:fld id="{20E1480F-2543-43D1-9570-AB7CDB9C541A}" type="datetime1">
              <a:rPr lang="nb-NO" smtClean="0"/>
              <a:t>28.04.2026</a:t>
            </a:fld>
            <a:endParaRPr lang="nb-NO"/>
          </a:p>
        </p:txBody>
      </p:sp>
      <p:sp>
        <p:nvSpPr>
          <p:cNvPr id="10" name="Plassholder for bunntekst 4">
            <a:extLst>
              <a:ext uri="{FF2B5EF4-FFF2-40B4-BE49-F238E27FC236}">
                <a16:creationId xmlns:a16="http://schemas.microsoft.com/office/drawing/2014/main" id="{7C45857F-9C70-0FF8-D8C1-AAC06F818DAD}"/>
              </a:ext>
            </a:extLst>
          </p:cNvPr>
          <p:cNvSpPr>
            <a:spLocks noGrp="1"/>
          </p:cNvSpPr>
          <p:nvPr>
            <p:ph type="ftr" sz="quarter" idx="11"/>
          </p:nvPr>
        </p:nvSpPr>
        <p:spPr>
          <a:xfrm>
            <a:off x="0" y="-123772"/>
            <a:ext cx="0" cy="0"/>
          </a:xfrm>
        </p:spPr>
        <p:txBody>
          <a:bodyPr lIns="0" tIns="0" rIns="0" bIns="0"/>
          <a:lstStyle>
            <a:lvl1pPr>
              <a:defRPr sz="100"/>
            </a:lvl1pPr>
          </a:lstStyle>
          <a:p>
            <a:endParaRPr lang="nb-NO" dirty="0"/>
          </a:p>
        </p:txBody>
      </p:sp>
      <p:pic>
        <p:nvPicPr>
          <p:cNvPr id="14" name="Picture 1">
            <a:extLst>
              <a:ext uri="{FF2B5EF4-FFF2-40B4-BE49-F238E27FC236}">
                <a16:creationId xmlns:a16="http://schemas.microsoft.com/office/drawing/2014/main" id="{F4620D03-9F87-461D-4DAC-698120E0FF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033944" y="271362"/>
            <a:ext cx="787959" cy="790262"/>
          </a:xfrm>
          <a:prstGeom prst="rect">
            <a:avLst/>
          </a:prstGeom>
        </p:spPr>
      </p:pic>
      <p:sp>
        <p:nvSpPr>
          <p:cNvPr id="2" name="TekstSylinder 1">
            <a:extLst>
              <a:ext uri="{FF2B5EF4-FFF2-40B4-BE49-F238E27FC236}">
                <a16:creationId xmlns:a16="http://schemas.microsoft.com/office/drawing/2014/main" id="{C6009668-8F65-4704-672B-17A9813DEED3}"/>
              </a:ext>
            </a:extLst>
          </p:cNvPr>
          <p:cNvSpPr txBox="1"/>
          <p:nvPr/>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
        <p:nvSpPr>
          <p:cNvPr id="5" name="TekstSylinder 12">
            <a:extLst>
              <a:ext uri="{FF2B5EF4-FFF2-40B4-BE49-F238E27FC236}">
                <a16:creationId xmlns:a16="http://schemas.microsoft.com/office/drawing/2014/main" id="{F2792342-5F8F-B18F-874E-795DC9035C7E}"/>
              </a:ext>
            </a:extLst>
          </p:cNvPr>
          <p:cNvSpPr txBox="1"/>
          <p:nvPr userDrawn="1"/>
        </p:nvSpPr>
        <p:spPr>
          <a:xfrm>
            <a:off x="540000" y="470284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
        <p:nvSpPr>
          <p:cNvPr id="9" name="TekstSylinder 1">
            <a:extLst>
              <a:ext uri="{FF2B5EF4-FFF2-40B4-BE49-F238E27FC236}">
                <a16:creationId xmlns:a16="http://schemas.microsoft.com/office/drawing/2014/main" id="{AF3D411C-DDC9-4A42-C0F3-F4CC90CE79BE}"/>
              </a:ext>
            </a:extLst>
          </p:cNvPr>
          <p:cNvSpPr txBox="1"/>
          <p:nvPr userDrawn="1"/>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Tree>
    <p:extLst>
      <p:ext uri="{BB962C8B-B14F-4D97-AF65-F5344CB8AC3E}">
        <p14:creationId xmlns:p14="http://schemas.microsoft.com/office/powerpoint/2010/main" val="11003212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1_Title slide #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1663254B-4A32-75E6-8BFE-F391489535DD}"/>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p>
            <a:fld id="{75567799-16DF-41EB-91D4-5F77DECB4B9E}" type="slidenum">
              <a:rPr lang="nb-NO" smtClean="0"/>
              <a:t>‹#›</a:t>
            </a:fld>
            <a:endParaRPr lang="nb-NO"/>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
        <p:nvSpPr>
          <p:cNvPr id="8" name="Plassholder for dato 3">
            <a:extLst>
              <a:ext uri="{FF2B5EF4-FFF2-40B4-BE49-F238E27FC236}">
                <a16:creationId xmlns:a16="http://schemas.microsoft.com/office/drawing/2014/main" id="{0AE497B3-F9C6-0E2C-CB81-7F47015F4305}"/>
              </a:ext>
            </a:extLst>
          </p:cNvPr>
          <p:cNvSpPr>
            <a:spLocks noGrp="1"/>
          </p:cNvSpPr>
          <p:nvPr>
            <p:ph type="dt" sz="half" idx="10"/>
          </p:nvPr>
        </p:nvSpPr>
        <p:spPr>
          <a:xfrm>
            <a:off x="0" y="-123772"/>
            <a:ext cx="0" cy="15389"/>
          </a:xfrm>
        </p:spPr>
        <p:txBody>
          <a:bodyPr/>
          <a:lstStyle/>
          <a:p>
            <a:fld id="{20E1480F-2543-43D1-9570-AB7CDB9C541A}" type="datetime1">
              <a:rPr lang="nb-NO" smtClean="0"/>
              <a:t>28.04.2026</a:t>
            </a:fld>
            <a:endParaRPr lang="nb-NO"/>
          </a:p>
        </p:txBody>
      </p:sp>
      <p:sp>
        <p:nvSpPr>
          <p:cNvPr id="10" name="Plassholder for bunntekst 4">
            <a:extLst>
              <a:ext uri="{FF2B5EF4-FFF2-40B4-BE49-F238E27FC236}">
                <a16:creationId xmlns:a16="http://schemas.microsoft.com/office/drawing/2014/main" id="{7C45857F-9C70-0FF8-D8C1-AAC06F818DAD}"/>
              </a:ext>
            </a:extLst>
          </p:cNvPr>
          <p:cNvSpPr>
            <a:spLocks noGrp="1"/>
          </p:cNvSpPr>
          <p:nvPr>
            <p:ph type="ftr" sz="quarter" idx="11"/>
          </p:nvPr>
        </p:nvSpPr>
        <p:spPr>
          <a:xfrm>
            <a:off x="0" y="-123772"/>
            <a:ext cx="0" cy="0"/>
          </a:xfrm>
        </p:spPr>
        <p:txBody>
          <a:bodyPr lIns="0" tIns="0" rIns="0" bIns="0"/>
          <a:lstStyle>
            <a:lvl1pPr>
              <a:defRPr sz="100"/>
            </a:lvl1pPr>
          </a:lstStyle>
          <a:p>
            <a:endParaRPr lang="nb-NO" dirty="0"/>
          </a:p>
        </p:txBody>
      </p:sp>
      <p:pic>
        <p:nvPicPr>
          <p:cNvPr id="14" name="Picture 1">
            <a:extLst>
              <a:ext uri="{FF2B5EF4-FFF2-40B4-BE49-F238E27FC236}">
                <a16:creationId xmlns:a16="http://schemas.microsoft.com/office/drawing/2014/main" id="{F4620D03-9F87-461D-4DAC-698120E0FF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033944" y="271362"/>
            <a:ext cx="787959" cy="790262"/>
          </a:xfrm>
          <a:prstGeom prst="rect">
            <a:avLst/>
          </a:prstGeom>
        </p:spPr>
      </p:pic>
      <p:sp>
        <p:nvSpPr>
          <p:cNvPr id="2" name="TekstSylinder 1">
            <a:extLst>
              <a:ext uri="{FF2B5EF4-FFF2-40B4-BE49-F238E27FC236}">
                <a16:creationId xmlns:a16="http://schemas.microsoft.com/office/drawing/2014/main" id="{C6009668-8F65-4704-672B-17A9813DEED3}"/>
              </a:ext>
            </a:extLst>
          </p:cNvPr>
          <p:cNvSpPr txBox="1"/>
          <p:nvPr/>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
        <p:nvSpPr>
          <p:cNvPr id="5" name="TekstSylinder 12">
            <a:extLst>
              <a:ext uri="{FF2B5EF4-FFF2-40B4-BE49-F238E27FC236}">
                <a16:creationId xmlns:a16="http://schemas.microsoft.com/office/drawing/2014/main" id="{F2792342-5F8F-B18F-874E-795DC9035C7E}"/>
              </a:ext>
            </a:extLst>
          </p:cNvPr>
          <p:cNvSpPr txBox="1"/>
          <p:nvPr userDrawn="1"/>
        </p:nvSpPr>
        <p:spPr>
          <a:xfrm>
            <a:off x="540000" y="470284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
        <p:nvSpPr>
          <p:cNvPr id="9" name="TekstSylinder 1">
            <a:extLst>
              <a:ext uri="{FF2B5EF4-FFF2-40B4-BE49-F238E27FC236}">
                <a16:creationId xmlns:a16="http://schemas.microsoft.com/office/drawing/2014/main" id="{AF3D411C-DDC9-4A42-C0F3-F4CC90CE79BE}"/>
              </a:ext>
            </a:extLst>
          </p:cNvPr>
          <p:cNvSpPr txBox="1"/>
          <p:nvPr userDrawn="1"/>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Tree>
    <p:extLst>
      <p:ext uri="{BB962C8B-B14F-4D97-AF65-F5344CB8AC3E}">
        <p14:creationId xmlns:p14="http://schemas.microsoft.com/office/powerpoint/2010/main" val="422966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2_Title slide #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1663254B-4A32-75E6-8BFE-F391489535DD}"/>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dirty="0">
              <a:solidFill>
                <a:schemeClr val="bg1"/>
              </a:solidFill>
            </a:endParaRPr>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
        <p:nvSpPr>
          <p:cNvPr id="8" name="Plassholder for dato 3">
            <a:extLst>
              <a:ext uri="{FF2B5EF4-FFF2-40B4-BE49-F238E27FC236}">
                <a16:creationId xmlns:a16="http://schemas.microsoft.com/office/drawing/2014/main" id="{0AE497B3-F9C6-0E2C-CB81-7F47015F4305}"/>
              </a:ext>
            </a:extLst>
          </p:cNvPr>
          <p:cNvSpPr>
            <a:spLocks noGrp="1"/>
          </p:cNvSpPr>
          <p:nvPr>
            <p:ph type="dt" sz="half" idx="10"/>
          </p:nvPr>
        </p:nvSpPr>
        <p:spPr>
          <a:xfrm>
            <a:off x="0" y="-123772"/>
            <a:ext cx="0" cy="15389"/>
          </a:xfrm>
        </p:spPr>
        <p:txBody>
          <a:bodyPr/>
          <a:lstStyle/>
          <a:p>
            <a:fld id="{20E1480F-2543-43D1-9570-AB7CDB9C541A}" type="datetime1">
              <a:rPr lang="nb-NO" smtClean="0"/>
              <a:t>28.04.2026</a:t>
            </a:fld>
            <a:endParaRPr lang="nb-NO"/>
          </a:p>
        </p:txBody>
      </p:sp>
      <p:sp>
        <p:nvSpPr>
          <p:cNvPr id="10" name="Plassholder for bunntekst 4">
            <a:extLst>
              <a:ext uri="{FF2B5EF4-FFF2-40B4-BE49-F238E27FC236}">
                <a16:creationId xmlns:a16="http://schemas.microsoft.com/office/drawing/2014/main" id="{7C45857F-9C70-0FF8-D8C1-AAC06F818DAD}"/>
              </a:ext>
            </a:extLst>
          </p:cNvPr>
          <p:cNvSpPr>
            <a:spLocks noGrp="1"/>
          </p:cNvSpPr>
          <p:nvPr>
            <p:ph type="ftr" sz="quarter" idx="11"/>
          </p:nvPr>
        </p:nvSpPr>
        <p:spPr>
          <a:xfrm>
            <a:off x="0" y="-123772"/>
            <a:ext cx="0" cy="0"/>
          </a:xfrm>
        </p:spPr>
        <p:txBody>
          <a:bodyPr lIns="0" tIns="0" rIns="0" bIns="0"/>
          <a:lstStyle>
            <a:lvl1pPr>
              <a:defRPr sz="100"/>
            </a:lvl1pPr>
          </a:lstStyle>
          <a:p>
            <a:endParaRPr lang="nb-NO" dirty="0"/>
          </a:p>
        </p:txBody>
      </p:sp>
      <p:pic>
        <p:nvPicPr>
          <p:cNvPr id="14" name="Picture 1">
            <a:extLst>
              <a:ext uri="{FF2B5EF4-FFF2-40B4-BE49-F238E27FC236}">
                <a16:creationId xmlns:a16="http://schemas.microsoft.com/office/drawing/2014/main" id="{F4620D03-9F87-461D-4DAC-698120E0FF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033944" y="271362"/>
            <a:ext cx="787959" cy="790262"/>
          </a:xfrm>
          <a:prstGeom prst="rect">
            <a:avLst/>
          </a:prstGeom>
        </p:spPr>
      </p:pic>
      <p:sp>
        <p:nvSpPr>
          <p:cNvPr id="2" name="TekstSylinder 1">
            <a:extLst>
              <a:ext uri="{FF2B5EF4-FFF2-40B4-BE49-F238E27FC236}">
                <a16:creationId xmlns:a16="http://schemas.microsoft.com/office/drawing/2014/main" id="{C6009668-8F65-4704-672B-17A9813DEED3}"/>
              </a:ext>
            </a:extLst>
          </p:cNvPr>
          <p:cNvSpPr txBox="1"/>
          <p:nvPr/>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
        <p:nvSpPr>
          <p:cNvPr id="5" name="TekstSylinder 12">
            <a:extLst>
              <a:ext uri="{FF2B5EF4-FFF2-40B4-BE49-F238E27FC236}">
                <a16:creationId xmlns:a16="http://schemas.microsoft.com/office/drawing/2014/main" id="{F2792342-5F8F-B18F-874E-795DC9035C7E}"/>
              </a:ext>
            </a:extLst>
          </p:cNvPr>
          <p:cNvSpPr txBox="1"/>
          <p:nvPr userDrawn="1"/>
        </p:nvSpPr>
        <p:spPr>
          <a:xfrm>
            <a:off x="540000" y="470284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
        <p:nvSpPr>
          <p:cNvPr id="9" name="TekstSylinder 1">
            <a:extLst>
              <a:ext uri="{FF2B5EF4-FFF2-40B4-BE49-F238E27FC236}">
                <a16:creationId xmlns:a16="http://schemas.microsoft.com/office/drawing/2014/main" id="{AF3D411C-DDC9-4A42-C0F3-F4CC90CE79BE}"/>
              </a:ext>
            </a:extLst>
          </p:cNvPr>
          <p:cNvSpPr txBox="1"/>
          <p:nvPr userDrawn="1"/>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Tree>
    <p:extLst>
      <p:ext uri="{BB962C8B-B14F-4D97-AF65-F5344CB8AC3E}">
        <p14:creationId xmlns:p14="http://schemas.microsoft.com/office/powerpoint/2010/main" val="25140930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4_Title slide #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1663254B-4A32-75E6-8BFE-F391489535DD}"/>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dirty="0">
              <a:solidFill>
                <a:schemeClr val="bg1"/>
              </a:solidFill>
            </a:endParaRPr>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
        <p:nvSpPr>
          <p:cNvPr id="8" name="Plassholder for dato 3">
            <a:extLst>
              <a:ext uri="{FF2B5EF4-FFF2-40B4-BE49-F238E27FC236}">
                <a16:creationId xmlns:a16="http://schemas.microsoft.com/office/drawing/2014/main" id="{0AE497B3-F9C6-0E2C-CB81-7F47015F4305}"/>
              </a:ext>
            </a:extLst>
          </p:cNvPr>
          <p:cNvSpPr>
            <a:spLocks noGrp="1"/>
          </p:cNvSpPr>
          <p:nvPr>
            <p:ph type="dt" sz="half" idx="10"/>
          </p:nvPr>
        </p:nvSpPr>
        <p:spPr>
          <a:xfrm>
            <a:off x="0" y="-123772"/>
            <a:ext cx="0" cy="15389"/>
          </a:xfrm>
        </p:spPr>
        <p:txBody>
          <a:bodyPr/>
          <a:lstStyle/>
          <a:p>
            <a:fld id="{20E1480F-2543-43D1-9570-AB7CDB9C541A}" type="datetime1">
              <a:rPr lang="nb-NO" smtClean="0"/>
              <a:t>28.04.2026</a:t>
            </a:fld>
            <a:endParaRPr lang="nb-NO"/>
          </a:p>
        </p:txBody>
      </p:sp>
      <p:sp>
        <p:nvSpPr>
          <p:cNvPr id="10" name="Plassholder for bunntekst 4">
            <a:extLst>
              <a:ext uri="{FF2B5EF4-FFF2-40B4-BE49-F238E27FC236}">
                <a16:creationId xmlns:a16="http://schemas.microsoft.com/office/drawing/2014/main" id="{7C45857F-9C70-0FF8-D8C1-AAC06F818DAD}"/>
              </a:ext>
            </a:extLst>
          </p:cNvPr>
          <p:cNvSpPr>
            <a:spLocks noGrp="1"/>
          </p:cNvSpPr>
          <p:nvPr>
            <p:ph type="ftr" sz="quarter" idx="11"/>
          </p:nvPr>
        </p:nvSpPr>
        <p:spPr>
          <a:xfrm>
            <a:off x="0" y="-123772"/>
            <a:ext cx="0" cy="0"/>
          </a:xfrm>
        </p:spPr>
        <p:txBody>
          <a:bodyPr lIns="0" tIns="0" rIns="0" bIns="0"/>
          <a:lstStyle>
            <a:lvl1pPr>
              <a:defRPr sz="100"/>
            </a:lvl1pPr>
          </a:lstStyle>
          <a:p>
            <a:endParaRPr lang="nb-NO" dirty="0"/>
          </a:p>
        </p:txBody>
      </p:sp>
      <p:pic>
        <p:nvPicPr>
          <p:cNvPr id="14" name="Picture 1">
            <a:extLst>
              <a:ext uri="{FF2B5EF4-FFF2-40B4-BE49-F238E27FC236}">
                <a16:creationId xmlns:a16="http://schemas.microsoft.com/office/drawing/2014/main" id="{F4620D03-9F87-461D-4DAC-698120E0FF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033944" y="271362"/>
            <a:ext cx="787958" cy="790262"/>
          </a:xfrm>
          <a:prstGeom prst="rect">
            <a:avLst/>
          </a:prstGeom>
        </p:spPr>
      </p:pic>
      <p:sp>
        <p:nvSpPr>
          <p:cNvPr id="2" name="TekstSylinder 1">
            <a:extLst>
              <a:ext uri="{FF2B5EF4-FFF2-40B4-BE49-F238E27FC236}">
                <a16:creationId xmlns:a16="http://schemas.microsoft.com/office/drawing/2014/main" id="{C6009668-8F65-4704-672B-17A9813DEED3}"/>
              </a:ext>
            </a:extLst>
          </p:cNvPr>
          <p:cNvSpPr txBox="1"/>
          <p:nvPr/>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
        <p:nvSpPr>
          <p:cNvPr id="5" name="TekstSylinder 12">
            <a:extLst>
              <a:ext uri="{FF2B5EF4-FFF2-40B4-BE49-F238E27FC236}">
                <a16:creationId xmlns:a16="http://schemas.microsoft.com/office/drawing/2014/main" id="{F2792342-5F8F-B18F-874E-795DC9035C7E}"/>
              </a:ext>
            </a:extLst>
          </p:cNvPr>
          <p:cNvSpPr txBox="1"/>
          <p:nvPr userDrawn="1"/>
        </p:nvSpPr>
        <p:spPr>
          <a:xfrm>
            <a:off x="540000" y="470284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
        <p:nvSpPr>
          <p:cNvPr id="9" name="TekstSylinder 1">
            <a:extLst>
              <a:ext uri="{FF2B5EF4-FFF2-40B4-BE49-F238E27FC236}">
                <a16:creationId xmlns:a16="http://schemas.microsoft.com/office/drawing/2014/main" id="{AF3D411C-DDC9-4A42-C0F3-F4CC90CE79BE}"/>
              </a:ext>
            </a:extLst>
          </p:cNvPr>
          <p:cNvSpPr txBox="1"/>
          <p:nvPr userDrawn="1"/>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Tree>
    <p:extLst>
      <p:ext uri="{BB962C8B-B14F-4D97-AF65-F5344CB8AC3E}">
        <p14:creationId xmlns:p14="http://schemas.microsoft.com/office/powerpoint/2010/main" val="10980356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5_Title slide #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1663254B-4A32-75E6-8BFE-F391489535DD}"/>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dirty="0">
              <a:solidFill>
                <a:schemeClr val="bg1"/>
              </a:solidFill>
            </a:endParaRPr>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
        <p:nvSpPr>
          <p:cNvPr id="8" name="Plassholder for dato 3">
            <a:extLst>
              <a:ext uri="{FF2B5EF4-FFF2-40B4-BE49-F238E27FC236}">
                <a16:creationId xmlns:a16="http://schemas.microsoft.com/office/drawing/2014/main" id="{0AE497B3-F9C6-0E2C-CB81-7F47015F4305}"/>
              </a:ext>
            </a:extLst>
          </p:cNvPr>
          <p:cNvSpPr>
            <a:spLocks noGrp="1"/>
          </p:cNvSpPr>
          <p:nvPr>
            <p:ph type="dt" sz="half" idx="10"/>
          </p:nvPr>
        </p:nvSpPr>
        <p:spPr>
          <a:xfrm>
            <a:off x="0" y="-123772"/>
            <a:ext cx="0" cy="15389"/>
          </a:xfrm>
        </p:spPr>
        <p:txBody>
          <a:bodyPr/>
          <a:lstStyle/>
          <a:p>
            <a:fld id="{20E1480F-2543-43D1-9570-AB7CDB9C541A}" type="datetime1">
              <a:rPr lang="nb-NO" smtClean="0"/>
              <a:t>28.04.2026</a:t>
            </a:fld>
            <a:endParaRPr lang="nb-NO"/>
          </a:p>
        </p:txBody>
      </p:sp>
      <p:sp>
        <p:nvSpPr>
          <p:cNvPr id="10" name="Plassholder for bunntekst 4">
            <a:extLst>
              <a:ext uri="{FF2B5EF4-FFF2-40B4-BE49-F238E27FC236}">
                <a16:creationId xmlns:a16="http://schemas.microsoft.com/office/drawing/2014/main" id="{7C45857F-9C70-0FF8-D8C1-AAC06F818DAD}"/>
              </a:ext>
            </a:extLst>
          </p:cNvPr>
          <p:cNvSpPr>
            <a:spLocks noGrp="1"/>
          </p:cNvSpPr>
          <p:nvPr>
            <p:ph type="ftr" sz="quarter" idx="11"/>
          </p:nvPr>
        </p:nvSpPr>
        <p:spPr>
          <a:xfrm>
            <a:off x="0" y="-123772"/>
            <a:ext cx="0" cy="0"/>
          </a:xfrm>
        </p:spPr>
        <p:txBody>
          <a:bodyPr lIns="0" tIns="0" rIns="0" bIns="0"/>
          <a:lstStyle>
            <a:lvl1pPr>
              <a:defRPr sz="100"/>
            </a:lvl1pPr>
          </a:lstStyle>
          <a:p>
            <a:endParaRPr lang="nb-NO" dirty="0"/>
          </a:p>
        </p:txBody>
      </p:sp>
      <p:pic>
        <p:nvPicPr>
          <p:cNvPr id="14" name="Picture 1">
            <a:extLst>
              <a:ext uri="{FF2B5EF4-FFF2-40B4-BE49-F238E27FC236}">
                <a16:creationId xmlns:a16="http://schemas.microsoft.com/office/drawing/2014/main" id="{F4620D03-9F87-461D-4DAC-698120E0FF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033944" y="271362"/>
            <a:ext cx="787958" cy="790261"/>
          </a:xfrm>
          <a:prstGeom prst="rect">
            <a:avLst/>
          </a:prstGeom>
        </p:spPr>
      </p:pic>
      <p:sp>
        <p:nvSpPr>
          <p:cNvPr id="2" name="TekstSylinder 1">
            <a:extLst>
              <a:ext uri="{FF2B5EF4-FFF2-40B4-BE49-F238E27FC236}">
                <a16:creationId xmlns:a16="http://schemas.microsoft.com/office/drawing/2014/main" id="{C6009668-8F65-4704-672B-17A9813DEED3}"/>
              </a:ext>
            </a:extLst>
          </p:cNvPr>
          <p:cNvSpPr txBox="1"/>
          <p:nvPr/>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
        <p:nvSpPr>
          <p:cNvPr id="5" name="TekstSylinder 12">
            <a:extLst>
              <a:ext uri="{FF2B5EF4-FFF2-40B4-BE49-F238E27FC236}">
                <a16:creationId xmlns:a16="http://schemas.microsoft.com/office/drawing/2014/main" id="{F2792342-5F8F-B18F-874E-795DC9035C7E}"/>
              </a:ext>
            </a:extLst>
          </p:cNvPr>
          <p:cNvSpPr txBox="1"/>
          <p:nvPr userDrawn="1"/>
        </p:nvSpPr>
        <p:spPr>
          <a:xfrm>
            <a:off x="540000" y="470284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
        <p:nvSpPr>
          <p:cNvPr id="9" name="TekstSylinder 1">
            <a:extLst>
              <a:ext uri="{FF2B5EF4-FFF2-40B4-BE49-F238E27FC236}">
                <a16:creationId xmlns:a16="http://schemas.microsoft.com/office/drawing/2014/main" id="{AF3D411C-DDC9-4A42-C0F3-F4CC90CE79BE}"/>
              </a:ext>
            </a:extLst>
          </p:cNvPr>
          <p:cNvSpPr txBox="1"/>
          <p:nvPr userDrawn="1"/>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Tree>
    <p:extLst>
      <p:ext uri="{BB962C8B-B14F-4D97-AF65-F5344CB8AC3E}">
        <p14:creationId xmlns:p14="http://schemas.microsoft.com/office/powerpoint/2010/main" val="5549372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6_Title slide #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1663254B-4A32-75E6-8BFE-F391489535DD}"/>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dirty="0"/>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
        <p:nvSpPr>
          <p:cNvPr id="8" name="Plassholder for dato 3">
            <a:extLst>
              <a:ext uri="{FF2B5EF4-FFF2-40B4-BE49-F238E27FC236}">
                <a16:creationId xmlns:a16="http://schemas.microsoft.com/office/drawing/2014/main" id="{0AE497B3-F9C6-0E2C-CB81-7F47015F4305}"/>
              </a:ext>
            </a:extLst>
          </p:cNvPr>
          <p:cNvSpPr>
            <a:spLocks noGrp="1"/>
          </p:cNvSpPr>
          <p:nvPr>
            <p:ph type="dt" sz="half" idx="10"/>
          </p:nvPr>
        </p:nvSpPr>
        <p:spPr>
          <a:xfrm>
            <a:off x="0" y="-123772"/>
            <a:ext cx="0" cy="15389"/>
          </a:xfrm>
        </p:spPr>
        <p:txBody>
          <a:bodyPr/>
          <a:lstStyle/>
          <a:p>
            <a:fld id="{20E1480F-2543-43D1-9570-AB7CDB9C541A}" type="datetime1">
              <a:rPr lang="nb-NO" smtClean="0"/>
              <a:t>28.04.2026</a:t>
            </a:fld>
            <a:endParaRPr lang="nb-NO"/>
          </a:p>
        </p:txBody>
      </p:sp>
      <p:sp>
        <p:nvSpPr>
          <p:cNvPr id="10" name="Plassholder for bunntekst 4">
            <a:extLst>
              <a:ext uri="{FF2B5EF4-FFF2-40B4-BE49-F238E27FC236}">
                <a16:creationId xmlns:a16="http://schemas.microsoft.com/office/drawing/2014/main" id="{7C45857F-9C70-0FF8-D8C1-AAC06F818DAD}"/>
              </a:ext>
            </a:extLst>
          </p:cNvPr>
          <p:cNvSpPr>
            <a:spLocks noGrp="1"/>
          </p:cNvSpPr>
          <p:nvPr>
            <p:ph type="ftr" sz="quarter" idx="11"/>
          </p:nvPr>
        </p:nvSpPr>
        <p:spPr>
          <a:xfrm>
            <a:off x="0" y="-123772"/>
            <a:ext cx="0" cy="0"/>
          </a:xfrm>
        </p:spPr>
        <p:txBody>
          <a:bodyPr lIns="0" tIns="0" rIns="0" bIns="0"/>
          <a:lstStyle>
            <a:lvl1pPr>
              <a:defRPr sz="100"/>
            </a:lvl1pPr>
          </a:lstStyle>
          <a:p>
            <a:endParaRPr lang="nb-NO" dirty="0"/>
          </a:p>
        </p:txBody>
      </p:sp>
      <p:pic>
        <p:nvPicPr>
          <p:cNvPr id="14" name="Picture 1">
            <a:extLst>
              <a:ext uri="{FF2B5EF4-FFF2-40B4-BE49-F238E27FC236}">
                <a16:creationId xmlns:a16="http://schemas.microsoft.com/office/drawing/2014/main" id="{F4620D03-9F87-461D-4DAC-698120E0FF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033944" y="271362"/>
            <a:ext cx="787957" cy="790261"/>
          </a:xfrm>
          <a:prstGeom prst="rect">
            <a:avLst/>
          </a:prstGeom>
        </p:spPr>
      </p:pic>
      <p:sp>
        <p:nvSpPr>
          <p:cNvPr id="2" name="TekstSylinder 1">
            <a:extLst>
              <a:ext uri="{FF2B5EF4-FFF2-40B4-BE49-F238E27FC236}">
                <a16:creationId xmlns:a16="http://schemas.microsoft.com/office/drawing/2014/main" id="{C6009668-8F65-4704-672B-17A9813DEED3}"/>
              </a:ext>
            </a:extLst>
          </p:cNvPr>
          <p:cNvSpPr txBox="1"/>
          <p:nvPr/>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
        <p:nvSpPr>
          <p:cNvPr id="5" name="TekstSylinder 12">
            <a:extLst>
              <a:ext uri="{FF2B5EF4-FFF2-40B4-BE49-F238E27FC236}">
                <a16:creationId xmlns:a16="http://schemas.microsoft.com/office/drawing/2014/main" id="{F2792342-5F8F-B18F-874E-795DC9035C7E}"/>
              </a:ext>
            </a:extLst>
          </p:cNvPr>
          <p:cNvSpPr txBox="1"/>
          <p:nvPr userDrawn="1"/>
        </p:nvSpPr>
        <p:spPr>
          <a:xfrm>
            <a:off x="540000" y="470284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
        <p:nvSpPr>
          <p:cNvPr id="9" name="TekstSylinder 1">
            <a:extLst>
              <a:ext uri="{FF2B5EF4-FFF2-40B4-BE49-F238E27FC236}">
                <a16:creationId xmlns:a16="http://schemas.microsoft.com/office/drawing/2014/main" id="{AF3D411C-DDC9-4A42-C0F3-F4CC90CE79BE}"/>
              </a:ext>
            </a:extLst>
          </p:cNvPr>
          <p:cNvSpPr txBox="1"/>
          <p:nvPr userDrawn="1"/>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Tree>
    <p:extLst>
      <p:ext uri="{BB962C8B-B14F-4D97-AF65-F5344CB8AC3E}">
        <p14:creationId xmlns:p14="http://schemas.microsoft.com/office/powerpoint/2010/main" val="36726396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3_Title slide #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1663254B-4A32-75E6-8BFE-F391489535DD}"/>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dirty="0"/>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
        <p:nvSpPr>
          <p:cNvPr id="8" name="Plassholder for dato 3">
            <a:extLst>
              <a:ext uri="{FF2B5EF4-FFF2-40B4-BE49-F238E27FC236}">
                <a16:creationId xmlns:a16="http://schemas.microsoft.com/office/drawing/2014/main" id="{0AE497B3-F9C6-0E2C-CB81-7F47015F4305}"/>
              </a:ext>
            </a:extLst>
          </p:cNvPr>
          <p:cNvSpPr>
            <a:spLocks noGrp="1"/>
          </p:cNvSpPr>
          <p:nvPr>
            <p:ph type="dt" sz="half" idx="10"/>
          </p:nvPr>
        </p:nvSpPr>
        <p:spPr>
          <a:xfrm>
            <a:off x="0" y="-123772"/>
            <a:ext cx="0" cy="15389"/>
          </a:xfrm>
        </p:spPr>
        <p:txBody>
          <a:bodyPr/>
          <a:lstStyle/>
          <a:p>
            <a:fld id="{20E1480F-2543-43D1-9570-AB7CDB9C541A}" type="datetime1">
              <a:rPr lang="nb-NO" smtClean="0"/>
              <a:t>28.04.2026</a:t>
            </a:fld>
            <a:endParaRPr lang="nb-NO"/>
          </a:p>
        </p:txBody>
      </p:sp>
      <p:sp>
        <p:nvSpPr>
          <p:cNvPr id="10" name="Plassholder for bunntekst 4">
            <a:extLst>
              <a:ext uri="{FF2B5EF4-FFF2-40B4-BE49-F238E27FC236}">
                <a16:creationId xmlns:a16="http://schemas.microsoft.com/office/drawing/2014/main" id="{7C45857F-9C70-0FF8-D8C1-AAC06F818DAD}"/>
              </a:ext>
            </a:extLst>
          </p:cNvPr>
          <p:cNvSpPr>
            <a:spLocks noGrp="1"/>
          </p:cNvSpPr>
          <p:nvPr>
            <p:ph type="ftr" sz="quarter" idx="11"/>
          </p:nvPr>
        </p:nvSpPr>
        <p:spPr>
          <a:xfrm>
            <a:off x="0" y="-123772"/>
            <a:ext cx="0" cy="0"/>
          </a:xfrm>
        </p:spPr>
        <p:txBody>
          <a:bodyPr lIns="0" tIns="0" rIns="0" bIns="0"/>
          <a:lstStyle>
            <a:lvl1pPr>
              <a:defRPr sz="100"/>
            </a:lvl1pPr>
          </a:lstStyle>
          <a:p>
            <a:endParaRPr lang="nb-NO" dirty="0"/>
          </a:p>
        </p:txBody>
      </p:sp>
      <p:pic>
        <p:nvPicPr>
          <p:cNvPr id="14" name="Picture 1">
            <a:extLst>
              <a:ext uri="{FF2B5EF4-FFF2-40B4-BE49-F238E27FC236}">
                <a16:creationId xmlns:a16="http://schemas.microsoft.com/office/drawing/2014/main" id="{F4620D03-9F87-461D-4DAC-698120E0FF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033944" y="271362"/>
            <a:ext cx="787959" cy="790262"/>
          </a:xfrm>
          <a:prstGeom prst="rect">
            <a:avLst/>
          </a:prstGeom>
        </p:spPr>
      </p:pic>
      <p:sp>
        <p:nvSpPr>
          <p:cNvPr id="2" name="TekstSylinder 1">
            <a:extLst>
              <a:ext uri="{FF2B5EF4-FFF2-40B4-BE49-F238E27FC236}">
                <a16:creationId xmlns:a16="http://schemas.microsoft.com/office/drawing/2014/main" id="{C6009668-8F65-4704-672B-17A9813DEED3}"/>
              </a:ext>
            </a:extLst>
          </p:cNvPr>
          <p:cNvSpPr txBox="1"/>
          <p:nvPr/>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
        <p:nvSpPr>
          <p:cNvPr id="5" name="TekstSylinder 12">
            <a:extLst>
              <a:ext uri="{FF2B5EF4-FFF2-40B4-BE49-F238E27FC236}">
                <a16:creationId xmlns:a16="http://schemas.microsoft.com/office/drawing/2014/main" id="{F2792342-5F8F-B18F-874E-795DC9035C7E}"/>
              </a:ext>
            </a:extLst>
          </p:cNvPr>
          <p:cNvSpPr txBox="1"/>
          <p:nvPr userDrawn="1"/>
        </p:nvSpPr>
        <p:spPr>
          <a:xfrm>
            <a:off x="540000" y="470284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
        <p:nvSpPr>
          <p:cNvPr id="9" name="TekstSylinder 1">
            <a:extLst>
              <a:ext uri="{FF2B5EF4-FFF2-40B4-BE49-F238E27FC236}">
                <a16:creationId xmlns:a16="http://schemas.microsoft.com/office/drawing/2014/main" id="{AF3D411C-DDC9-4A42-C0F3-F4CC90CE79BE}"/>
              </a:ext>
            </a:extLst>
          </p:cNvPr>
          <p:cNvSpPr txBox="1"/>
          <p:nvPr userDrawn="1"/>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Tree>
    <p:extLst>
      <p:ext uri="{BB962C8B-B14F-4D97-AF65-F5344CB8AC3E}">
        <p14:creationId xmlns:p14="http://schemas.microsoft.com/office/powerpoint/2010/main" val="22696560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Title slide #5">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49B61387-11FF-B629-BF9A-F3CA23F1F936}"/>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
        <p:nvSpPr>
          <p:cNvPr id="8" name="Plassholder for dato 3">
            <a:extLst>
              <a:ext uri="{FF2B5EF4-FFF2-40B4-BE49-F238E27FC236}">
                <a16:creationId xmlns:a16="http://schemas.microsoft.com/office/drawing/2014/main" id="{0AE497B3-F9C6-0E2C-CB81-7F47015F4305}"/>
              </a:ext>
            </a:extLst>
          </p:cNvPr>
          <p:cNvSpPr>
            <a:spLocks noGrp="1"/>
          </p:cNvSpPr>
          <p:nvPr>
            <p:ph type="dt" sz="half" idx="10"/>
          </p:nvPr>
        </p:nvSpPr>
        <p:spPr>
          <a:xfrm>
            <a:off x="0" y="-123772"/>
            <a:ext cx="0" cy="15389"/>
          </a:xfrm>
        </p:spPr>
        <p:txBody>
          <a:bodyPr/>
          <a:lstStyle/>
          <a:p>
            <a:fld id="{20E1480F-2543-43D1-9570-AB7CDB9C541A}" type="datetime1">
              <a:rPr lang="nb-NO" smtClean="0"/>
              <a:t>28.04.2026</a:t>
            </a:fld>
            <a:endParaRPr lang="nb-NO"/>
          </a:p>
        </p:txBody>
      </p:sp>
      <p:sp>
        <p:nvSpPr>
          <p:cNvPr id="10" name="Plassholder for bunntekst 4">
            <a:extLst>
              <a:ext uri="{FF2B5EF4-FFF2-40B4-BE49-F238E27FC236}">
                <a16:creationId xmlns:a16="http://schemas.microsoft.com/office/drawing/2014/main" id="{7C45857F-9C70-0FF8-D8C1-AAC06F818DAD}"/>
              </a:ext>
            </a:extLst>
          </p:cNvPr>
          <p:cNvSpPr>
            <a:spLocks noGrp="1"/>
          </p:cNvSpPr>
          <p:nvPr>
            <p:ph type="ftr" sz="quarter" idx="11"/>
          </p:nvPr>
        </p:nvSpPr>
        <p:spPr>
          <a:xfrm>
            <a:off x="0" y="-123772"/>
            <a:ext cx="0" cy="0"/>
          </a:xfrm>
        </p:spPr>
        <p:txBody>
          <a:bodyPr lIns="0" tIns="0" rIns="0" bIns="0"/>
          <a:lstStyle>
            <a:lvl1pPr>
              <a:defRPr sz="100"/>
            </a:lvl1pPr>
          </a:lstStyle>
          <a:p>
            <a:endParaRPr lang="nb-NO" dirty="0"/>
          </a:p>
        </p:txBody>
      </p:sp>
      <p:pic>
        <p:nvPicPr>
          <p:cNvPr id="12" name="Picture 1">
            <a:extLst>
              <a:ext uri="{FF2B5EF4-FFF2-40B4-BE49-F238E27FC236}">
                <a16:creationId xmlns:a16="http://schemas.microsoft.com/office/drawing/2014/main" id="{881A0DD9-AA9A-6272-DC63-7CB34325F1A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033686" y="271102"/>
            <a:ext cx="788476" cy="790782"/>
          </a:xfrm>
          <a:prstGeom prst="rect">
            <a:avLst/>
          </a:prstGeom>
        </p:spPr>
      </p:pic>
      <p:sp>
        <p:nvSpPr>
          <p:cNvPr id="2" name="TekstSylinder 1">
            <a:extLst>
              <a:ext uri="{FF2B5EF4-FFF2-40B4-BE49-F238E27FC236}">
                <a16:creationId xmlns:a16="http://schemas.microsoft.com/office/drawing/2014/main" id="{C990A06A-1725-BAC0-17BC-03E9D309BF7A}"/>
              </a:ext>
            </a:extLst>
          </p:cNvPr>
          <p:cNvSpPr txBox="1"/>
          <p:nvPr/>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
        <p:nvSpPr>
          <p:cNvPr id="5" name="TekstSylinder 12">
            <a:extLst>
              <a:ext uri="{FF2B5EF4-FFF2-40B4-BE49-F238E27FC236}">
                <a16:creationId xmlns:a16="http://schemas.microsoft.com/office/drawing/2014/main" id="{3951D61D-340B-6438-88FD-981A6AD0F4BA}"/>
              </a:ext>
            </a:extLst>
          </p:cNvPr>
          <p:cNvSpPr txBox="1"/>
          <p:nvPr userDrawn="1"/>
        </p:nvSpPr>
        <p:spPr>
          <a:xfrm>
            <a:off x="540000" y="4715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
        <p:nvSpPr>
          <p:cNvPr id="9" name="TekstSylinder 1">
            <a:extLst>
              <a:ext uri="{FF2B5EF4-FFF2-40B4-BE49-F238E27FC236}">
                <a16:creationId xmlns:a16="http://schemas.microsoft.com/office/drawing/2014/main" id="{C00F6579-8AF5-EB5D-15C9-3D97F1AD5B2D}"/>
              </a:ext>
            </a:extLst>
          </p:cNvPr>
          <p:cNvSpPr txBox="1"/>
          <p:nvPr userDrawn="1"/>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Tree>
    <p:extLst>
      <p:ext uri="{BB962C8B-B14F-4D97-AF65-F5344CB8AC3E}">
        <p14:creationId xmlns:p14="http://schemas.microsoft.com/office/powerpoint/2010/main" val="32688896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Title slide #6">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510E21E5-E727-ED83-1633-83087E21DD0C}"/>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p>
            <a:fld id="{75567799-16DF-41EB-91D4-5F77DECB4B9E}" type="slidenum">
              <a:rPr lang="nb-NO" smtClean="0"/>
              <a:t>‹#›</a:t>
            </a:fld>
            <a:endParaRPr lang="nb-NO"/>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
        <p:nvSpPr>
          <p:cNvPr id="8" name="Plassholder for dato 3">
            <a:extLst>
              <a:ext uri="{FF2B5EF4-FFF2-40B4-BE49-F238E27FC236}">
                <a16:creationId xmlns:a16="http://schemas.microsoft.com/office/drawing/2014/main" id="{0AE497B3-F9C6-0E2C-CB81-7F47015F4305}"/>
              </a:ext>
            </a:extLst>
          </p:cNvPr>
          <p:cNvSpPr>
            <a:spLocks noGrp="1"/>
          </p:cNvSpPr>
          <p:nvPr>
            <p:ph type="dt" sz="half" idx="10"/>
          </p:nvPr>
        </p:nvSpPr>
        <p:spPr>
          <a:xfrm>
            <a:off x="0" y="-123772"/>
            <a:ext cx="0" cy="15389"/>
          </a:xfrm>
        </p:spPr>
        <p:txBody>
          <a:bodyPr/>
          <a:lstStyle/>
          <a:p>
            <a:fld id="{20E1480F-2543-43D1-9570-AB7CDB9C541A}" type="datetime1">
              <a:rPr lang="nb-NO" smtClean="0"/>
              <a:t>28.04.2026</a:t>
            </a:fld>
            <a:endParaRPr lang="nb-NO"/>
          </a:p>
        </p:txBody>
      </p:sp>
      <p:sp>
        <p:nvSpPr>
          <p:cNvPr id="10" name="Plassholder for bunntekst 4">
            <a:extLst>
              <a:ext uri="{FF2B5EF4-FFF2-40B4-BE49-F238E27FC236}">
                <a16:creationId xmlns:a16="http://schemas.microsoft.com/office/drawing/2014/main" id="{7C45857F-9C70-0FF8-D8C1-AAC06F818DAD}"/>
              </a:ext>
            </a:extLst>
          </p:cNvPr>
          <p:cNvSpPr>
            <a:spLocks noGrp="1"/>
          </p:cNvSpPr>
          <p:nvPr>
            <p:ph type="ftr" sz="quarter" idx="11"/>
          </p:nvPr>
        </p:nvSpPr>
        <p:spPr>
          <a:xfrm>
            <a:off x="0" y="-123772"/>
            <a:ext cx="0" cy="0"/>
          </a:xfrm>
        </p:spPr>
        <p:txBody>
          <a:bodyPr lIns="0" tIns="0" rIns="0" bIns="0"/>
          <a:lstStyle>
            <a:lvl1pPr>
              <a:defRPr sz="100"/>
            </a:lvl1pPr>
          </a:lstStyle>
          <a:p>
            <a:endParaRPr lang="nb-NO" dirty="0"/>
          </a:p>
        </p:txBody>
      </p:sp>
      <p:sp>
        <p:nvSpPr>
          <p:cNvPr id="2" name="TekstSylinder 1">
            <a:extLst>
              <a:ext uri="{FF2B5EF4-FFF2-40B4-BE49-F238E27FC236}">
                <a16:creationId xmlns:a16="http://schemas.microsoft.com/office/drawing/2014/main" id="{5D21937A-FAEE-9F4E-308C-DC98B3C9D782}"/>
              </a:ext>
            </a:extLst>
          </p:cNvPr>
          <p:cNvSpPr txBox="1"/>
          <p:nvPr/>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
        <p:nvSpPr>
          <p:cNvPr id="5" name="TekstSylinder 12">
            <a:extLst>
              <a:ext uri="{FF2B5EF4-FFF2-40B4-BE49-F238E27FC236}">
                <a16:creationId xmlns:a16="http://schemas.microsoft.com/office/drawing/2014/main" id="{18077DC4-60D7-B2F1-8996-B20CF20F3989}"/>
              </a:ext>
            </a:extLst>
          </p:cNvPr>
          <p:cNvSpPr txBox="1"/>
          <p:nvPr userDrawn="1"/>
        </p:nvSpPr>
        <p:spPr>
          <a:xfrm>
            <a:off x="540000" y="4769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
        <p:nvSpPr>
          <p:cNvPr id="9" name="TekstSylinder 1">
            <a:extLst>
              <a:ext uri="{FF2B5EF4-FFF2-40B4-BE49-F238E27FC236}">
                <a16:creationId xmlns:a16="http://schemas.microsoft.com/office/drawing/2014/main" id="{E5C41A18-3531-1BF7-F085-2ED0837D13C0}"/>
              </a:ext>
            </a:extLst>
          </p:cNvPr>
          <p:cNvSpPr txBox="1"/>
          <p:nvPr userDrawn="1"/>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pic>
        <p:nvPicPr>
          <p:cNvPr id="12" name="Picture 1">
            <a:extLst>
              <a:ext uri="{FF2B5EF4-FFF2-40B4-BE49-F238E27FC236}">
                <a16:creationId xmlns:a16="http://schemas.microsoft.com/office/drawing/2014/main" id="{A7785E0D-A539-D4A6-C82F-F9C5E2246BA8}"/>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Tree>
    <p:extLst>
      <p:ext uri="{BB962C8B-B14F-4D97-AF65-F5344CB8AC3E}">
        <p14:creationId xmlns:p14="http://schemas.microsoft.com/office/powerpoint/2010/main" val="3289988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Title slide #7">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BEB94BDD-B43B-468E-3C95-7D9CD08DA745}"/>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p>
            <a:fld id="{75567799-16DF-41EB-91D4-5F77DECB4B9E}" type="slidenum">
              <a:rPr lang="nb-NO" smtClean="0"/>
              <a:t>‹#›</a:t>
            </a:fld>
            <a:endParaRPr lang="nb-NO"/>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
        <p:nvSpPr>
          <p:cNvPr id="8" name="Plassholder for dato 3">
            <a:extLst>
              <a:ext uri="{FF2B5EF4-FFF2-40B4-BE49-F238E27FC236}">
                <a16:creationId xmlns:a16="http://schemas.microsoft.com/office/drawing/2014/main" id="{0AE497B3-F9C6-0E2C-CB81-7F47015F4305}"/>
              </a:ext>
            </a:extLst>
          </p:cNvPr>
          <p:cNvSpPr>
            <a:spLocks noGrp="1"/>
          </p:cNvSpPr>
          <p:nvPr>
            <p:ph type="dt" sz="half" idx="10"/>
          </p:nvPr>
        </p:nvSpPr>
        <p:spPr>
          <a:xfrm>
            <a:off x="0" y="-123772"/>
            <a:ext cx="0" cy="15389"/>
          </a:xfrm>
        </p:spPr>
        <p:txBody>
          <a:bodyPr/>
          <a:lstStyle/>
          <a:p>
            <a:fld id="{20E1480F-2543-43D1-9570-AB7CDB9C541A}" type="datetime1">
              <a:rPr lang="nb-NO" smtClean="0"/>
              <a:t>28.04.2026</a:t>
            </a:fld>
            <a:endParaRPr lang="nb-NO"/>
          </a:p>
        </p:txBody>
      </p:sp>
      <p:sp>
        <p:nvSpPr>
          <p:cNvPr id="10" name="Plassholder for bunntekst 4">
            <a:extLst>
              <a:ext uri="{FF2B5EF4-FFF2-40B4-BE49-F238E27FC236}">
                <a16:creationId xmlns:a16="http://schemas.microsoft.com/office/drawing/2014/main" id="{7C45857F-9C70-0FF8-D8C1-AAC06F818DAD}"/>
              </a:ext>
            </a:extLst>
          </p:cNvPr>
          <p:cNvSpPr>
            <a:spLocks noGrp="1"/>
          </p:cNvSpPr>
          <p:nvPr>
            <p:ph type="ftr" sz="quarter" idx="11"/>
          </p:nvPr>
        </p:nvSpPr>
        <p:spPr>
          <a:xfrm>
            <a:off x="0" y="-123772"/>
            <a:ext cx="0" cy="0"/>
          </a:xfrm>
        </p:spPr>
        <p:txBody>
          <a:bodyPr lIns="0" tIns="0" rIns="0" bIns="0"/>
          <a:lstStyle>
            <a:lvl1pPr>
              <a:defRPr sz="100"/>
            </a:lvl1pPr>
          </a:lstStyle>
          <a:p>
            <a:endParaRPr lang="nb-NO" dirty="0"/>
          </a:p>
        </p:txBody>
      </p:sp>
      <p:pic>
        <p:nvPicPr>
          <p:cNvPr id="12" name="Picture 1">
            <a:extLst>
              <a:ext uri="{FF2B5EF4-FFF2-40B4-BE49-F238E27FC236}">
                <a16:creationId xmlns:a16="http://schemas.microsoft.com/office/drawing/2014/main" id="{273C1A63-DD3B-4579-6C08-A1332BF070E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033944" y="271102"/>
            <a:ext cx="787959" cy="790782"/>
          </a:xfrm>
          <a:prstGeom prst="rect">
            <a:avLst/>
          </a:prstGeom>
        </p:spPr>
      </p:pic>
      <p:sp>
        <p:nvSpPr>
          <p:cNvPr id="2" name="TekstSylinder 1">
            <a:extLst>
              <a:ext uri="{FF2B5EF4-FFF2-40B4-BE49-F238E27FC236}">
                <a16:creationId xmlns:a16="http://schemas.microsoft.com/office/drawing/2014/main" id="{9199B58F-B41C-1835-4132-1381BE489CF0}"/>
              </a:ext>
            </a:extLst>
          </p:cNvPr>
          <p:cNvSpPr txBox="1"/>
          <p:nvPr/>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
        <p:nvSpPr>
          <p:cNvPr id="5" name="TekstSylinder 12">
            <a:extLst>
              <a:ext uri="{FF2B5EF4-FFF2-40B4-BE49-F238E27FC236}">
                <a16:creationId xmlns:a16="http://schemas.microsoft.com/office/drawing/2014/main" id="{0A592E50-DF27-8FB3-8219-45B1BAFFF50D}"/>
              </a:ext>
            </a:extLst>
          </p:cNvPr>
          <p:cNvSpPr txBox="1"/>
          <p:nvPr userDrawn="1"/>
        </p:nvSpPr>
        <p:spPr>
          <a:xfrm>
            <a:off x="540000" y="4769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
        <p:nvSpPr>
          <p:cNvPr id="9" name="TekstSylinder 1">
            <a:extLst>
              <a:ext uri="{FF2B5EF4-FFF2-40B4-BE49-F238E27FC236}">
                <a16:creationId xmlns:a16="http://schemas.microsoft.com/office/drawing/2014/main" id="{4EDB3EAC-D700-130A-82CF-E5BA21FC746B}"/>
              </a:ext>
            </a:extLst>
          </p:cNvPr>
          <p:cNvSpPr txBox="1"/>
          <p:nvPr userDrawn="1"/>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Tree>
    <p:extLst>
      <p:ext uri="{BB962C8B-B14F-4D97-AF65-F5344CB8AC3E}">
        <p14:creationId xmlns:p14="http://schemas.microsoft.com/office/powerpoint/2010/main" val="19345162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Title slide #8">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FB9EA4DD-543E-86A2-E8E4-A80BDF21E779}"/>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
        <p:nvSpPr>
          <p:cNvPr id="8" name="Plassholder for dato 3">
            <a:extLst>
              <a:ext uri="{FF2B5EF4-FFF2-40B4-BE49-F238E27FC236}">
                <a16:creationId xmlns:a16="http://schemas.microsoft.com/office/drawing/2014/main" id="{0AE497B3-F9C6-0E2C-CB81-7F47015F4305}"/>
              </a:ext>
            </a:extLst>
          </p:cNvPr>
          <p:cNvSpPr>
            <a:spLocks noGrp="1"/>
          </p:cNvSpPr>
          <p:nvPr>
            <p:ph type="dt" sz="half" idx="10"/>
          </p:nvPr>
        </p:nvSpPr>
        <p:spPr>
          <a:xfrm>
            <a:off x="0" y="-123772"/>
            <a:ext cx="0" cy="15389"/>
          </a:xfrm>
        </p:spPr>
        <p:txBody>
          <a:bodyPr/>
          <a:lstStyle/>
          <a:p>
            <a:fld id="{20E1480F-2543-43D1-9570-AB7CDB9C541A}" type="datetime1">
              <a:rPr lang="nb-NO" smtClean="0"/>
              <a:t>28.04.2026</a:t>
            </a:fld>
            <a:endParaRPr lang="nb-NO"/>
          </a:p>
        </p:txBody>
      </p:sp>
      <p:sp>
        <p:nvSpPr>
          <p:cNvPr id="10" name="Plassholder for bunntekst 4">
            <a:extLst>
              <a:ext uri="{FF2B5EF4-FFF2-40B4-BE49-F238E27FC236}">
                <a16:creationId xmlns:a16="http://schemas.microsoft.com/office/drawing/2014/main" id="{7C45857F-9C70-0FF8-D8C1-AAC06F818DAD}"/>
              </a:ext>
            </a:extLst>
          </p:cNvPr>
          <p:cNvSpPr>
            <a:spLocks noGrp="1"/>
          </p:cNvSpPr>
          <p:nvPr>
            <p:ph type="ftr" sz="quarter" idx="11"/>
          </p:nvPr>
        </p:nvSpPr>
        <p:spPr>
          <a:xfrm>
            <a:off x="0" y="-123772"/>
            <a:ext cx="0" cy="0"/>
          </a:xfrm>
        </p:spPr>
        <p:txBody>
          <a:bodyPr lIns="0" tIns="0" rIns="0" bIns="0"/>
          <a:lstStyle>
            <a:lvl1pPr>
              <a:defRPr sz="100"/>
            </a:lvl1pPr>
          </a:lstStyle>
          <a:p>
            <a:endParaRPr lang="nb-NO" dirty="0"/>
          </a:p>
        </p:txBody>
      </p:sp>
      <p:pic>
        <p:nvPicPr>
          <p:cNvPr id="12" name="Picture 1">
            <a:extLst>
              <a:ext uri="{FF2B5EF4-FFF2-40B4-BE49-F238E27FC236}">
                <a16:creationId xmlns:a16="http://schemas.microsoft.com/office/drawing/2014/main" id="{273C1A63-DD3B-4579-6C08-A1332BF070E1}"/>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2" name="TekstSylinder 1">
            <a:extLst>
              <a:ext uri="{FF2B5EF4-FFF2-40B4-BE49-F238E27FC236}">
                <a16:creationId xmlns:a16="http://schemas.microsoft.com/office/drawing/2014/main" id="{9199B58F-B41C-1835-4132-1381BE489CF0}"/>
              </a:ext>
            </a:extLst>
          </p:cNvPr>
          <p:cNvSpPr txBox="1"/>
          <p:nvPr/>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
        <p:nvSpPr>
          <p:cNvPr id="5" name="TekstSylinder 12">
            <a:extLst>
              <a:ext uri="{FF2B5EF4-FFF2-40B4-BE49-F238E27FC236}">
                <a16:creationId xmlns:a16="http://schemas.microsoft.com/office/drawing/2014/main" id="{0A592E50-DF27-8FB3-8219-45B1BAFFF50D}"/>
              </a:ext>
            </a:extLst>
          </p:cNvPr>
          <p:cNvSpPr txBox="1"/>
          <p:nvPr userDrawn="1"/>
        </p:nvSpPr>
        <p:spPr>
          <a:xfrm>
            <a:off x="540000" y="4715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
        <p:nvSpPr>
          <p:cNvPr id="9" name="TekstSylinder 1">
            <a:extLst>
              <a:ext uri="{FF2B5EF4-FFF2-40B4-BE49-F238E27FC236}">
                <a16:creationId xmlns:a16="http://schemas.microsoft.com/office/drawing/2014/main" id="{4EDB3EAC-D700-130A-82CF-E5BA21FC746B}"/>
              </a:ext>
            </a:extLst>
          </p:cNvPr>
          <p:cNvSpPr txBox="1"/>
          <p:nvPr userDrawn="1"/>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Tree>
    <p:extLst>
      <p:ext uri="{BB962C8B-B14F-4D97-AF65-F5344CB8AC3E}">
        <p14:creationId xmlns:p14="http://schemas.microsoft.com/office/powerpoint/2010/main" val="56137282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Title slide #9">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Rektangel 10">
            <a:extLst>
              <a:ext uri="{FF2B5EF4-FFF2-40B4-BE49-F238E27FC236}">
                <a16:creationId xmlns:a16="http://schemas.microsoft.com/office/drawing/2014/main" id="{779AB0A1-EB10-DA12-16AC-587D31280007}"/>
              </a:ext>
            </a:extLst>
          </p:cNvPr>
          <p:cNvSpPr/>
          <p:nvPr/>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p>
            <a:fld id="{75567799-16DF-41EB-91D4-5F77DECB4B9E}" type="slidenum">
              <a:rPr lang="nb-NO" smtClean="0"/>
              <a:t>‹#›</a:t>
            </a:fld>
            <a:endParaRPr lang="nb-NO"/>
          </a:p>
        </p:txBody>
      </p:sp>
      <p:sp>
        <p:nvSpPr>
          <p:cNvPr id="8" name="Plassholder for dato 3">
            <a:extLst>
              <a:ext uri="{FF2B5EF4-FFF2-40B4-BE49-F238E27FC236}">
                <a16:creationId xmlns:a16="http://schemas.microsoft.com/office/drawing/2014/main" id="{0AE497B3-F9C6-0E2C-CB81-7F47015F4305}"/>
              </a:ext>
            </a:extLst>
          </p:cNvPr>
          <p:cNvSpPr>
            <a:spLocks noGrp="1"/>
          </p:cNvSpPr>
          <p:nvPr>
            <p:ph type="dt" sz="half" idx="10"/>
          </p:nvPr>
        </p:nvSpPr>
        <p:spPr>
          <a:xfrm>
            <a:off x="0" y="-123772"/>
            <a:ext cx="0" cy="15389"/>
          </a:xfrm>
        </p:spPr>
        <p:txBody>
          <a:bodyPr/>
          <a:lstStyle/>
          <a:p>
            <a:fld id="{20E1480F-2543-43D1-9570-AB7CDB9C541A}" type="datetime1">
              <a:rPr lang="nb-NO" smtClean="0"/>
              <a:t>28.04.2026</a:t>
            </a:fld>
            <a:endParaRPr lang="nb-NO"/>
          </a:p>
        </p:txBody>
      </p:sp>
      <p:sp>
        <p:nvSpPr>
          <p:cNvPr id="10" name="Plassholder for bunntekst 4">
            <a:extLst>
              <a:ext uri="{FF2B5EF4-FFF2-40B4-BE49-F238E27FC236}">
                <a16:creationId xmlns:a16="http://schemas.microsoft.com/office/drawing/2014/main" id="{7C45857F-9C70-0FF8-D8C1-AAC06F818DAD}"/>
              </a:ext>
            </a:extLst>
          </p:cNvPr>
          <p:cNvSpPr>
            <a:spLocks noGrp="1"/>
          </p:cNvSpPr>
          <p:nvPr>
            <p:ph type="ftr" sz="quarter" idx="11"/>
          </p:nvPr>
        </p:nvSpPr>
        <p:spPr>
          <a:xfrm>
            <a:off x="0" y="-123772"/>
            <a:ext cx="0" cy="0"/>
          </a:xfrm>
        </p:spPr>
        <p:txBody>
          <a:bodyPr lIns="0" tIns="0" rIns="0" bIns="0"/>
          <a:lstStyle>
            <a:lvl1pPr>
              <a:defRPr sz="100"/>
            </a:lvl1pPr>
          </a:lstStyle>
          <a:p>
            <a:endParaRPr lang="nb-NO" dirty="0"/>
          </a:p>
        </p:txBody>
      </p:sp>
      <p:pic>
        <p:nvPicPr>
          <p:cNvPr id="12" name="Picture 1">
            <a:extLst>
              <a:ext uri="{FF2B5EF4-FFF2-40B4-BE49-F238E27FC236}">
                <a16:creationId xmlns:a16="http://schemas.microsoft.com/office/drawing/2014/main" id="{D2DACE81-1FB7-7DFA-8830-DD9A641779D8}"/>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2" name="TekstSylinder 1">
            <a:extLst>
              <a:ext uri="{FF2B5EF4-FFF2-40B4-BE49-F238E27FC236}">
                <a16:creationId xmlns:a16="http://schemas.microsoft.com/office/drawing/2014/main" id="{58EB11D7-483E-696E-6362-D6F590DC3947}"/>
              </a:ext>
            </a:extLst>
          </p:cNvPr>
          <p:cNvSpPr txBox="1"/>
          <p:nvPr/>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
        <p:nvSpPr>
          <p:cNvPr id="5" name="TekstSylinder 12">
            <a:extLst>
              <a:ext uri="{FF2B5EF4-FFF2-40B4-BE49-F238E27FC236}">
                <a16:creationId xmlns:a16="http://schemas.microsoft.com/office/drawing/2014/main" id="{61A56ACF-A0FD-3E1E-B26A-2B3D56B64245}"/>
              </a:ext>
            </a:extLst>
          </p:cNvPr>
          <p:cNvSpPr txBox="1"/>
          <p:nvPr userDrawn="1"/>
        </p:nvSpPr>
        <p:spPr>
          <a:xfrm>
            <a:off x="540000" y="4715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
        <p:nvSpPr>
          <p:cNvPr id="9" name="TekstSylinder 1">
            <a:extLst>
              <a:ext uri="{FF2B5EF4-FFF2-40B4-BE49-F238E27FC236}">
                <a16:creationId xmlns:a16="http://schemas.microsoft.com/office/drawing/2014/main" id="{7F74035A-5AD7-109E-E941-08AC4D5D035D}"/>
              </a:ext>
            </a:extLst>
          </p:cNvPr>
          <p:cNvSpPr txBox="1"/>
          <p:nvPr userDrawn="1"/>
        </p:nvSpPr>
        <p:spPr>
          <a:xfrm>
            <a:off x="0" y="-588365"/>
            <a:ext cx="5470582" cy="507831"/>
          </a:xfrm>
          <a:prstGeom prst="rect">
            <a:avLst/>
          </a:prstGeom>
          <a:solidFill>
            <a:schemeClr val="accent1"/>
          </a:solidFill>
        </p:spPr>
        <p:txBody>
          <a:bodyPr wrap="square" rtlCol="0">
            <a:spAutoFit/>
          </a:bodyPr>
          <a:lstStyle/>
          <a:p>
            <a:r>
              <a:rPr lang="nb-NO" dirty="0"/>
              <a:t>Right </a:t>
            </a:r>
            <a:r>
              <a:rPr lang="nb-NO" dirty="0" err="1"/>
              <a:t>click</a:t>
            </a:r>
            <a:r>
              <a:rPr lang="nb-NO" dirty="0"/>
              <a:t> </a:t>
            </a:r>
            <a:r>
              <a:rPr lang="nb-NO" dirty="0" err="1"/>
              <a:t>here</a:t>
            </a:r>
            <a:r>
              <a:rPr lang="nb-NO" dirty="0"/>
              <a:t> and </a:t>
            </a:r>
            <a:r>
              <a:rPr lang="nb-NO" dirty="0" err="1"/>
              <a:t>select</a:t>
            </a:r>
            <a:r>
              <a:rPr lang="nb-NO" dirty="0"/>
              <a:t> </a:t>
            </a:r>
            <a:r>
              <a:rPr lang="nb-NO" b="1" dirty="0"/>
              <a:t>«Format </a:t>
            </a:r>
            <a:r>
              <a:rPr lang="nb-NO" b="1" dirty="0" err="1"/>
              <a:t>Background</a:t>
            </a:r>
            <a:r>
              <a:rPr lang="nb-NO" b="1" dirty="0"/>
              <a:t>» -&gt; «</a:t>
            </a:r>
            <a:r>
              <a:rPr lang="nb-NO" b="1" dirty="0" err="1"/>
              <a:t>Fill</a:t>
            </a:r>
            <a:r>
              <a:rPr lang="nb-NO" b="1" dirty="0"/>
              <a:t>» </a:t>
            </a:r>
            <a:r>
              <a:rPr lang="nb-NO" dirty="0"/>
              <a:t>to </a:t>
            </a:r>
            <a:r>
              <a:rPr lang="nb-NO" dirty="0" err="1"/>
              <a:t>change</a:t>
            </a:r>
            <a:r>
              <a:rPr lang="nb-NO" dirty="0"/>
              <a:t> </a:t>
            </a:r>
            <a:r>
              <a:rPr lang="nb-NO" dirty="0" err="1"/>
              <a:t>background</a:t>
            </a:r>
            <a:r>
              <a:rPr lang="nb-NO" dirty="0"/>
              <a:t> </a:t>
            </a:r>
            <a:r>
              <a:rPr lang="nb-NO" dirty="0" err="1"/>
              <a:t>photo</a:t>
            </a:r>
            <a:endParaRPr lang="nb-NO" dirty="0"/>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Tree>
    <p:extLst>
      <p:ext uri="{BB962C8B-B14F-4D97-AF65-F5344CB8AC3E}">
        <p14:creationId xmlns:p14="http://schemas.microsoft.com/office/powerpoint/2010/main" val="56733696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Title slide green_neg">
    <p:bg>
      <p:bgPr>
        <a:solidFill>
          <a:srgbClr val="014A42"/>
        </a:solidFill>
        <a:effectLst/>
      </p:bgPr>
    </p:bg>
    <p:spTree>
      <p:nvGrpSpPr>
        <p:cNvPr id="1" name=""/>
        <p:cNvGrpSpPr/>
        <p:nvPr/>
      </p:nvGrpSpPr>
      <p:grpSpPr>
        <a:xfrm>
          <a:off x="0" y="0"/>
          <a:ext cx="0" cy="0"/>
          <a:chOff x="0" y="0"/>
          <a:chExt cx="0" cy="0"/>
        </a:xfrm>
      </p:grpSpPr>
      <p:pic>
        <p:nvPicPr>
          <p:cNvPr id="12" name="Picture 1">
            <a:extLst>
              <a:ext uri="{FF2B5EF4-FFF2-40B4-BE49-F238E27FC236}">
                <a16:creationId xmlns:a16="http://schemas.microsoft.com/office/drawing/2014/main" id="{5B22F577-EDE1-9B9F-9E08-A7E16738480F}"/>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4" name="Plassholder for dato 3">
            <a:extLst>
              <a:ext uri="{FF2B5EF4-FFF2-40B4-BE49-F238E27FC236}">
                <a16:creationId xmlns:a16="http://schemas.microsoft.com/office/drawing/2014/main" id="{1676C891-4769-E0AF-63B5-BA1877DFB86D}"/>
              </a:ext>
            </a:extLst>
          </p:cNvPr>
          <p:cNvSpPr>
            <a:spLocks noGrp="1"/>
          </p:cNvSpPr>
          <p:nvPr>
            <p:ph type="dt" sz="half" idx="10"/>
          </p:nvPr>
        </p:nvSpPr>
        <p:spPr/>
        <p:txBody>
          <a:bodyPr/>
          <a:lstStyle/>
          <a:p>
            <a:fld id="{20E1480F-2543-43D1-9570-AB7CDB9C541A}" type="datetime1">
              <a:rPr lang="nb-NO" smtClean="0"/>
              <a:t>28.04.2026</a:t>
            </a:fld>
            <a:endParaRPr lang="nb-NO"/>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dirty="0">
              <a:solidFill>
                <a:schemeClr val="bg1"/>
              </a:solidFill>
            </a:endParaRPr>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692400" y="3369235"/>
            <a:ext cx="4580020" cy="338554"/>
          </a:xfrm>
        </p:spPr>
        <p:txBody>
          <a:bodyPr>
            <a:normAutofit/>
          </a:bodyPr>
          <a:lstStyle>
            <a:lvl1pPr marL="0" indent="0" algn="l">
              <a:lnSpc>
                <a:spcPct val="100000"/>
              </a:lnSpc>
              <a:buNone/>
              <a:defRPr sz="1600">
                <a:solidFill>
                  <a:srgbClr val="BCFFF3"/>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692399" y="1912582"/>
            <a:ext cx="6193350" cy="1421928"/>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
        <p:nvSpPr>
          <p:cNvPr id="3" name="Plassholder for bunntekst 4">
            <a:extLst>
              <a:ext uri="{FF2B5EF4-FFF2-40B4-BE49-F238E27FC236}">
                <a16:creationId xmlns:a16="http://schemas.microsoft.com/office/drawing/2014/main" id="{59EE826A-BB45-384B-096A-9BA0513B44DF}"/>
              </a:ext>
            </a:extLst>
          </p:cNvPr>
          <p:cNvSpPr>
            <a:spLocks noGrp="1"/>
          </p:cNvSpPr>
          <p:nvPr>
            <p:ph type="ftr" sz="quarter" idx="11"/>
          </p:nvPr>
        </p:nvSpPr>
        <p:spPr>
          <a:xfrm>
            <a:off x="0" y="-123772"/>
            <a:ext cx="0" cy="0"/>
          </a:xfrm>
        </p:spPr>
        <p:txBody>
          <a:bodyPr lIns="0" tIns="0" rIns="0" bIns="0"/>
          <a:lstStyle>
            <a:lvl1pPr>
              <a:defRPr sz="100"/>
            </a:lvl1pPr>
          </a:lstStyle>
          <a:p>
            <a:endParaRPr lang="nb-NO" dirty="0"/>
          </a:p>
        </p:txBody>
      </p:sp>
      <p:sp>
        <p:nvSpPr>
          <p:cNvPr id="7" name="TekstSylinder 12">
            <a:extLst>
              <a:ext uri="{FF2B5EF4-FFF2-40B4-BE49-F238E27FC236}">
                <a16:creationId xmlns:a16="http://schemas.microsoft.com/office/drawing/2014/main" id="{793AFC15-160B-EBBE-FBE0-1F06E817953A}"/>
              </a:ext>
            </a:extLst>
          </p:cNvPr>
          <p:cNvSpPr txBox="1"/>
          <p:nvPr userDrawn="1"/>
        </p:nvSpPr>
        <p:spPr>
          <a:xfrm>
            <a:off x="540000" y="4715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Light" panose="020F0302020204030204" pitchFamily="34" charset="0"/>
                <a:cs typeface="Calibri Light" panose="020F0302020204030204" pitchFamily="34" charset="0"/>
              </a:rPr>
              <a:t>KONGSBERG PROPRIETARY:  </a:t>
            </a:r>
            <a:r>
              <a:rPr lang="en-GB" sz="450" b="0" i="0" kern="1200" spc="20" baseline="0" dirty="0">
                <a:solidFill>
                  <a:schemeClr val="bg1"/>
                </a:solidFill>
                <a:effectLst/>
                <a:latin typeface="Calibri Light" panose="020F0302020204030204" pitchFamily="34" charset="0"/>
                <a:cs typeface="Calibri Light" panose="020F03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Light" panose="020F0302020204030204" pitchFamily="34" charset="0"/>
                <a:cs typeface="Calibri Light" panose="020F0302020204030204" pitchFamily="34" charset="0"/>
              </a:rPr>
              <a:t>.</a:t>
            </a:r>
            <a:endParaRPr lang="nb-NO" sz="900" dirty="0">
              <a:solidFill>
                <a:schemeClr val="bg1"/>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61384485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p:cSld name="1_Title slide green_neg">
    <p:bg>
      <p:bgPr>
        <a:solidFill>
          <a:srgbClr val="001639"/>
        </a:solidFill>
        <a:effectLst/>
      </p:bgPr>
    </p:bg>
    <p:spTree>
      <p:nvGrpSpPr>
        <p:cNvPr id="1" name=""/>
        <p:cNvGrpSpPr/>
        <p:nvPr/>
      </p:nvGrpSpPr>
      <p:grpSpPr>
        <a:xfrm>
          <a:off x="0" y="0"/>
          <a:ext cx="0" cy="0"/>
          <a:chOff x="0" y="0"/>
          <a:chExt cx="0" cy="0"/>
        </a:xfrm>
      </p:grpSpPr>
      <p:pic>
        <p:nvPicPr>
          <p:cNvPr id="12" name="Picture 1">
            <a:extLst>
              <a:ext uri="{FF2B5EF4-FFF2-40B4-BE49-F238E27FC236}">
                <a16:creationId xmlns:a16="http://schemas.microsoft.com/office/drawing/2014/main" id="{5B22F577-EDE1-9B9F-9E08-A7E16738480F}"/>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4" name="Plassholder for dato 3">
            <a:extLst>
              <a:ext uri="{FF2B5EF4-FFF2-40B4-BE49-F238E27FC236}">
                <a16:creationId xmlns:a16="http://schemas.microsoft.com/office/drawing/2014/main" id="{1676C891-4769-E0AF-63B5-BA1877DFB86D}"/>
              </a:ext>
            </a:extLst>
          </p:cNvPr>
          <p:cNvSpPr>
            <a:spLocks noGrp="1"/>
          </p:cNvSpPr>
          <p:nvPr>
            <p:ph type="dt" sz="half" idx="10"/>
          </p:nvPr>
        </p:nvSpPr>
        <p:spPr/>
        <p:txBody>
          <a:bodyPr/>
          <a:lstStyle/>
          <a:p>
            <a:fld id="{20E1480F-2543-43D1-9570-AB7CDB9C541A}" type="datetime1">
              <a:rPr lang="nb-NO" smtClean="0"/>
              <a:t>28.04.2026</a:t>
            </a:fld>
            <a:endParaRPr lang="nb-NO"/>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dirty="0">
              <a:solidFill>
                <a:schemeClr val="bg1"/>
              </a:solidFill>
            </a:endParaRPr>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692400" y="3369235"/>
            <a:ext cx="4580020" cy="338554"/>
          </a:xfrm>
        </p:spPr>
        <p:txBody>
          <a:bodyPr>
            <a:normAutofit/>
          </a:bodyPr>
          <a:lstStyle>
            <a:lvl1pPr marL="0" indent="0" algn="l">
              <a:lnSpc>
                <a:spcPct val="100000"/>
              </a:lnSpc>
              <a:buNone/>
              <a:defRPr sz="1600">
                <a:solidFill>
                  <a:srgbClr val="DAF2FF"/>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692399" y="1912582"/>
            <a:ext cx="6193350" cy="1421928"/>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
        <p:nvSpPr>
          <p:cNvPr id="3" name="Plassholder for bunntekst 4">
            <a:extLst>
              <a:ext uri="{FF2B5EF4-FFF2-40B4-BE49-F238E27FC236}">
                <a16:creationId xmlns:a16="http://schemas.microsoft.com/office/drawing/2014/main" id="{59EE826A-BB45-384B-096A-9BA0513B44DF}"/>
              </a:ext>
            </a:extLst>
          </p:cNvPr>
          <p:cNvSpPr>
            <a:spLocks noGrp="1"/>
          </p:cNvSpPr>
          <p:nvPr>
            <p:ph type="ftr" sz="quarter" idx="11"/>
          </p:nvPr>
        </p:nvSpPr>
        <p:spPr>
          <a:xfrm>
            <a:off x="0" y="-123772"/>
            <a:ext cx="0" cy="0"/>
          </a:xfrm>
        </p:spPr>
        <p:txBody>
          <a:bodyPr lIns="0" tIns="0" rIns="0" bIns="0"/>
          <a:lstStyle>
            <a:lvl1pPr>
              <a:defRPr sz="100"/>
            </a:lvl1pPr>
          </a:lstStyle>
          <a:p>
            <a:endParaRPr lang="nb-NO" dirty="0"/>
          </a:p>
        </p:txBody>
      </p:sp>
      <p:sp>
        <p:nvSpPr>
          <p:cNvPr id="7" name="TekstSylinder 12">
            <a:extLst>
              <a:ext uri="{FF2B5EF4-FFF2-40B4-BE49-F238E27FC236}">
                <a16:creationId xmlns:a16="http://schemas.microsoft.com/office/drawing/2014/main" id="{793AFC15-160B-EBBE-FBE0-1F06E817953A}"/>
              </a:ext>
            </a:extLst>
          </p:cNvPr>
          <p:cNvSpPr txBox="1"/>
          <p:nvPr userDrawn="1"/>
        </p:nvSpPr>
        <p:spPr>
          <a:xfrm>
            <a:off x="540000" y="4715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Light" panose="020F0302020204030204" pitchFamily="34" charset="0"/>
                <a:cs typeface="Calibri Light" panose="020F0302020204030204" pitchFamily="34" charset="0"/>
              </a:rPr>
              <a:t>KONGSBERG PROPRIETARY:  </a:t>
            </a:r>
            <a:r>
              <a:rPr lang="en-GB" sz="450" b="0" i="0" kern="1200" spc="20" baseline="0" dirty="0">
                <a:solidFill>
                  <a:schemeClr val="bg1"/>
                </a:solidFill>
                <a:effectLst/>
                <a:latin typeface="Calibri Light" panose="020F0302020204030204" pitchFamily="34" charset="0"/>
                <a:cs typeface="Calibri Light" panose="020F03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Light" panose="020F0302020204030204" pitchFamily="34" charset="0"/>
                <a:cs typeface="Calibri Light" panose="020F0302020204030204" pitchFamily="34" charset="0"/>
              </a:rPr>
              <a:t>.</a:t>
            </a:r>
            <a:endParaRPr lang="nb-NO" sz="900" dirty="0">
              <a:solidFill>
                <a:schemeClr val="bg1"/>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30367706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 Title and content">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6F553747-2654-F532-A5F7-E42586E63CA6}"/>
              </a:ext>
            </a:extLst>
          </p:cNvPr>
          <p:cNvSpPr>
            <a:spLocks noGrp="1"/>
          </p:cNvSpPr>
          <p:nvPr>
            <p:ph type="title"/>
          </p:nvPr>
        </p:nvSpPr>
        <p:spPr/>
        <p:txBody>
          <a:bodyPr/>
          <a:lstStyle/>
          <a:p>
            <a:r>
              <a:rPr lang="en-US"/>
              <a:t>Click to edit Master title style</a:t>
            </a:r>
            <a:endParaRPr lang="nb-NO"/>
          </a:p>
        </p:txBody>
      </p:sp>
      <p:sp>
        <p:nvSpPr>
          <p:cNvPr id="3" name="Plassholder for innhold 2">
            <a:extLst>
              <a:ext uri="{FF2B5EF4-FFF2-40B4-BE49-F238E27FC236}">
                <a16:creationId xmlns:a16="http://schemas.microsoft.com/office/drawing/2014/main" id="{9B2259BB-EC9F-6D37-059B-ED1C391C92A0}"/>
              </a:ext>
            </a:extLst>
          </p:cNvPr>
          <p:cNvSpPr>
            <a:spLocks noGrp="1"/>
          </p:cNvSpPr>
          <p:nvPr>
            <p:ph idx="1"/>
          </p:nvPr>
        </p:nvSpPr>
        <p:spPr/>
        <p:txBody>
          <a:bodyPr/>
          <a:lstStyle>
            <a:lvl2pPr marL="342900" indent="-171450">
              <a:buFont typeface="Arial" panose="020B0604020202020204" pitchFamily="34" charset="0"/>
              <a:buChar char="–"/>
              <a:defRPr/>
            </a:lvl2pPr>
            <a:lvl3pPr marL="514350" indent="-171450">
              <a:buFont typeface="Arial" panose="020B0604020202020204" pitchFamily="34" charset="0"/>
              <a:buChar char="–"/>
              <a:defRPr/>
            </a:lvl3pPr>
            <a:lvl4pPr marL="685800" indent="-171450">
              <a:buFont typeface="Arial" panose="020B0604020202020204" pitchFamily="34" charset="0"/>
              <a:buChar char="–"/>
              <a:defRPr/>
            </a:lvl4pPr>
            <a:lvl5pPr marL="857250" indent="-171450">
              <a:buFont typeface="Arial" panose="020B0604020202020204" pitchFamily="34" charset="0"/>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dirty="0"/>
          </a:p>
        </p:txBody>
      </p:sp>
      <p:sp>
        <p:nvSpPr>
          <p:cNvPr id="10" name="Undertittel 8">
            <a:extLst>
              <a:ext uri="{FF2B5EF4-FFF2-40B4-BE49-F238E27FC236}">
                <a16:creationId xmlns:a16="http://schemas.microsoft.com/office/drawing/2014/main" id="{5701DB25-AA45-E795-20F5-DD730B0E8C89}"/>
              </a:ext>
            </a:extLst>
          </p:cNvPr>
          <p:cNvSpPr>
            <a:spLocks noGrp="1"/>
          </p:cNvSpPr>
          <p:nvPr>
            <p:ph type="subTitle" sz="quarter" idx="13"/>
          </p:nvPr>
        </p:nvSpPr>
        <p:spPr>
          <a:xfrm>
            <a:off x="338399" y="338400"/>
            <a:ext cx="7916902" cy="307777"/>
          </a:xfrm>
          <a:prstGeom prst="rect">
            <a:avLst/>
          </a:prstGeom>
        </p:spPr>
        <p:txBody>
          <a:bodyPr lIns="91440" tIns="45720" rIns="91440" bIns="45720"/>
          <a:lstStyle>
            <a:lvl1pPr marL="0" indent="0" algn="l">
              <a:buNone/>
              <a:defRPr sz="1400"/>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Tree>
    <p:extLst>
      <p:ext uri="{BB962C8B-B14F-4D97-AF65-F5344CB8AC3E}">
        <p14:creationId xmlns:p14="http://schemas.microsoft.com/office/powerpoint/2010/main" val="18572233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1_ Title and content">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6F553747-2654-F532-A5F7-E42586E63CA6}"/>
              </a:ext>
            </a:extLst>
          </p:cNvPr>
          <p:cNvSpPr>
            <a:spLocks noGrp="1"/>
          </p:cNvSpPr>
          <p:nvPr>
            <p:ph type="title"/>
          </p:nvPr>
        </p:nvSpPr>
        <p:spPr/>
        <p:txBody>
          <a:bodyPr/>
          <a:lstStyle/>
          <a:p>
            <a:r>
              <a:rPr lang="en-US"/>
              <a:t>Click to edit Master title style</a:t>
            </a:r>
            <a:endParaRPr lang="nb-NO"/>
          </a:p>
        </p:txBody>
      </p:sp>
      <p:sp>
        <p:nvSpPr>
          <p:cNvPr id="3" name="Plassholder for innhold 2">
            <a:extLst>
              <a:ext uri="{FF2B5EF4-FFF2-40B4-BE49-F238E27FC236}">
                <a16:creationId xmlns:a16="http://schemas.microsoft.com/office/drawing/2014/main" id="{9B2259BB-EC9F-6D37-059B-ED1C391C92A0}"/>
              </a:ext>
            </a:extLst>
          </p:cNvPr>
          <p:cNvSpPr>
            <a:spLocks noGrp="1"/>
          </p:cNvSpPr>
          <p:nvPr>
            <p:ph idx="1"/>
          </p:nvPr>
        </p:nvSpPr>
        <p:spPr/>
        <p:txBody>
          <a:bodyPr/>
          <a:lstStyle>
            <a:lvl2pPr marL="342900" indent="-171450">
              <a:buFont typeface="Arial" panose="020B0604020202020204" pitchFamily="34" charset="0"/>
              <a:buChar char="–"/>
              <a:defRPr/>
            </a:lvl2pPr>
            <a:lvl3pPr marL="514350" indent="-171450">
              <a:buFont typeface="Arial" panose="020B0604020202020204" pitchFamily="34" charset="0"/>
              <a:buChar char="–"/>
              <a:defRPr/>
            </a:lvl3pPr>
            <a:lvl4pPr marL="685800" indent="-171450">
              <a:buFont typeface="Arial" panose="020B0604020202020204" pitchFamily="34" charset="0"/>
              <a:buChar char="–"/>
              <a:defRPr/>
            </a:lvl4pPr>
            <a:lvl5pPr marL="857250" indent="-171450">
              <a:buFont typeface="Arial" panose="020B0604020202020204" pitchFamily="34" charset="0"/>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dirty="0"/>
          </a:p>
        </p:txBody>
      </p:sp>
      <p:sp>
        <p:nvSpPr>
          <p:cNvPr id="4" name="Plassholder for dato 3">
            <a:extLst>
              <a:ext uri="{FF2B5EF4-FFF2-40B4-BE49-F238E27FC236}">
                <a16:creationId xmlns:a16="http://schemas.microsoft.com/office/drawing/2014/main" id="{6415BFFD-4019-4E4D-29DD-0B9F958E993C}"/>
              </a:ext>
            </a:extLst>
          </p:cNvPr>
          <p:cNvSpPr>
            <a:spLocks noGrp="1"/>
          </p:cNvSpPr>
          <p:nvPr>
            <p:ph type="dt" sz="half" idx="10"/>
          </p:nvPr>
        </p:nvSpPr>
        <p:spPr/>
        <p:txBody>
          <a:bodyPr/>
          <a:lstStyle/>
          <a:p>
            <a:fld id="{0CFF321A-25EE-45DB-97BB-8AC4499437FF}" type="datetime1">
              <a:rPr lang="nb-NO" smtClean="0"/>
              <a:t>28.04.2026</a:t>
            </a:fld>
            <a:endParaRPr lang="nb-NO"/>
          </a:p>
        </p:txBody>
      </p:sp>
      <p:sp>
        <p:nvSpPr>
          <p:cNvPr id="5" name="Plassholder for bunntekst 4">
            <a:extLst>
              <a:ext uri="{FF2B5EF4-FFF2-40B4-BE49-F238E27FC236}">
                <a16:creationId xmlns:a16="http://schemas.microsoft.com/office/drawing/2014/main" id="{A85F14F5-4F21-522C-2C06-48F1BC0A4CA7}"/>
              </a:ext>
            </a:extLst>
          </p:cNvPr>
          <p:cNvSpPr>
            <a:spLocks noGrp="1"/>
          </p:cNvSpPr>
          <p:nvPr>
            <p:ph type="ftr" sz="quarter" idx="11"/>
          </p:nvPr>
        </p:nvSpPr>
        <p:spPr/>
        <p:txBody>
          <a:bodyPr/>
          <a:lstStyle/>
          <a:p>
            <a:r>
              <a:rPr lang="en-US"/>
              <a:t>See Statement of Proprietary information</a:t>
            </a:r>
            <a:endParaRPr lang="nb-NO"/>
          </a:p>
        </p:txBody>
      </p:sp>
      <p:sp>
        <p:nvSpPr>
          <p:cNvPr id="6" name="Plassholder for lysbildenummer 5">
            <a:extLst>
              <a:ext uri="{FF2B5EF4-FFF2-40B4-BE49-F238E27FC236}">
                <a16:creationId xmlns:a16="http://schemas.microsoft.com/office/drawing/2014/main" id="{136D1912-578F-7E68-51E9-27B2F00DCDD5}"/>
              </a:ext>
            </a:extLst>
          </p:cNvPr>
          <p:cNvSpPr>
            <a:spLocks noGrp="1"/>
          </p:cNvSpPr>
          <p:nvPr>
            <p:ph type="sldNum" sz="quarter" idx="12"/>
          </p:nvPr>
        </p:nvSpPr>
        <p:spPr/>
        <p:txBody>
          <a:bodyPr/>
          <a:lstStyle/>
          <a:p>
            <a:fld id="{75567799-16DF-41EB-91D4-5F77DECB4B9E}" type="slidenum">
              <a:rPr lang="nb-NO" smtClean="0"/>
              <a:t>‹#›</a:t>
            </a:fld>
            <a:endParaRPr lang="nb-NO"/>
          </a:p>
        </p:txBody>
      </p:sp>
      <p:sp>
        <p:nvSpPr>
          <p:cNvPr id="10" name="Undertittel 8">
            <a:extLst>
              <a:ext uri="{FF2B5EF4-FFF2-40B4-BE49-F238E27FC236}">
                <a16:creationId xmlns:a16="http://schemas.microsoft.com/office/drawing/2014/main" id="{5701DB25-AA45-E795-20F5-DD730B0E8C89}"/>
              </a:ext>
            </a:extLst>
          </p:cNvPr>
          <p:cNvSpPr>
            <a:spLocks noGrp="1"/>
          </p:cNvSpPr>
          <p:nvPr>
            <p:ph type="subTitle" sz="quarter" idx="13"/>
          </p:nvPr>
        </p:nvSpPr>
        <p:spPr>
          <a:xfrm>
            <a:off x="338399" y="338400"/>
            <a:ext cx="7916902" cy="307777"/>
          </a:xfrm>
          <a:prstGeom prst="rect">
            <a:avLst/>
          </a:prstGeom>
        </p:spPr>
        <p:txBody>
          <a:bodyPr lIns="91440" tIns="45720" rIns="91440" bIns="45720"/>
          <a:lstStyle>
            <a:lvl1pPr marL="0" indent="0" algn="l">
              <a:buNone/>
              <a:defRPr sz="1400"/>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Tree>
    <p:extLst>
      <p:ext uri="{BB962C8B-B14F-4D97-AF65-F5344CB8AC3E}">
        <p14:creationId xmlns:p14="http://schemas.microsoft.com/office/powerpoint/2010/main" val="8375689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_ Title and content">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6F553747-2654-F532-A5F7-E42586E63CA6}"/>
              </a:ext>
            </a:extLst>
          </p:cNvPr>
          <p:cNvSpPr>
            <a:spLocks noGrp="1"/>
          </p:cNvSpPr>
          <p:nvPr>
            <p:ph type="title"/>
          </p:nvPr>
        </p:nvSpPr>
        <p:spPr/>
        <p:txBody>
          <a:bodyPr/>
          <a:lstStyle/>
          <a:p>
            <a:r>
              <a:rPr lang="en-US"/>
              <a:t>Click to edit Master title style</a:t>
            </a:r>
            <a:endParaRPr lang="nb-NO"/>
          </a:p>
        </p:txBody>
      </p:sp>
      <p:sp>
        <p:nvSpPr>
          <p:cNvPr id="3" name="Plassholder for innhold 2">
            <a:extLst>
              <a:ext uri="{FF2B5EF4-FFF2-40B4-BE49-F238E27FC236}">
                <a16:creationId xmlns:a16="http://schemas.microsoft.com/office/drawing/2014/main" id="{9B2259BB-EC9F-6D37-059B-ED1C391C92A0}"/>
              </a:ext>
            </a:extLst>
          </p:cNvPr>
          <p:cNvSpPr>
            <a:spLocks noGrp="1"/>
          </p:cNvSpPr>
          <p:nvPr>
            <p:ph idx="1"/>
          </p:nvPr>
        </p:nvSpPr>
        <p:spPr/>
        <p:txBody>
          <a:bodyPr/>
          <a:lstStyle>
            <a:lvl2pPr marL="342900" indent="-171450">
              <a:buFont typeface="Arial" panose="020B0604020202020204" pitchFamily="34" charset="0"/>
              <a:buChar char="–"/>
              <a:defRPr/>
            </a:lvl2pPr>
            <a:lvl3pPr marL="514350" indent="-171450">
              <a:buFont typeface="Arial" panose="020B0604020202020204" pitchFamily="34" charset="0"/>
              <a:buChar char="–"/>
              <a:defRPr/>
            </a:lvl3pPr>
            <a:lvl4pPr marL="685800" indent="-171450">
              <a:buFont typeface="Arial" panose="020B0604020202020204" pitchFamily="34" charset="0"/>
              <a:buChar char="–"/>
              <a:defRPr/>
            </a:lvl4pPr>
            <a:lvl5pPr marL="857250" indent="-171450">
              <a:buFont typeface="Arial" panose="020B0604020202020204" pitchFamily="34" charset="0"/>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dirty="0"/>
          </a:p>
        </p:txBody>
      </p:sp>
      <p:sp>
        <p:nvSpPr>
          <p:cNvPr id="4" name="Plassholder for dato 3">
            <a:extLst>
              <a:ext uri="{FF2B5EF4-FFF2-40B4-BE49-F238E27FC236}">
                <a16:creationId xmlns:a16="http://schemas.microsoft.com/office/drawing/2014/main" id="{6415BFFD-4019-4E4D-29DD-0B9F958E993C}"/>
              </a:ext>
            </a:extLst>
          </p:cNvPr>
          <p:cNvSpPr>
            <a:spLocks noGrp="1"/>
          </p:cNvSpPr>
          <p:nvPr>
            <p:ph type="dt" sz="half" idx="10"/>
          </p:nvPr>
        </p:nvSpPr>
        <p:spPr/>
        <p:txBody>
          <a:bodyPr/>
          <a:lstStyle/>
          <a:p>
            <a:fld id="{0CFF321A-25EE-45DB-97BB-8AC4499437FF}" type="datetime1">
              <a:rPr lang="nb-NO" smtClean="0"/>
              <a:t>28.04.2026</a:t>
            </a:fld>
            <a:endParaRPr lang="nb-NO"/>
          </a:p>
        </p:txBody>
      </p:sp>
      <p:sp>
        <p:nvSpPr>
          <p:cNvPr id="5" name="Plassholder for bunntekst 4">
            <a:extLst>
              <a:ext uri="{FF2B5EF4-FFF2-40B4-BE49-F238E27FC236}">
                <a16:creationId xmlns:a16="http://schemas.microsoft.com/office/drawing/2014/main" id="{A85F14F5-4F21-522C-2C06-48F1BC0A4CA7}"/>
              </a:ext>
            </a:extLst>
          </p:cNvPr>
          <p:cNvSpPr>
            <a:spLocks noGrp="1"/>
          </p:cNvSpPr>
          <p:nvPr>
            <p:ph type="ftr" sz="quarter" idx="11"/>
          </p:nvPr>
        </p:nvSpPr>
        <p:spPr/>
        <p:txBody>
          <a:bodyPr/>
          <a:lstStyle/>
          <a:p>
            <a:r>
              <a:rPr lang="en-US"/>
              <a:t>See Statement of Proprietary information</a:t>
            </a:r>
            <a:endParaRPr lang="nb-NO"/>
          </a:p>
        </p:txBody>
      </p:sp>
      <p:sp>
        <p:nvSpPr>
          <p:cNvPr id="6" name="Plassholder for lysbildenummer 5">
            <a:extLst>
              <a:ext uri="{FF2B5EF4-FFF2-40B4-BE49-F238E27FC236}">
                <a16:creationId xmlns:a16="http://schemas.microsoft.com/office/drawing/2014/main" id="{136D1912-578F-7E68-51E9-27B2F00DCDD5}"/>
              </a:ext>
            </a:extLst>
          </p:cNvPr>
          <p:cNvSpPr>
            <a:spLocks noGrp="1"/>
          </p:cNvSpPr>
          <p:nvPr>
            <p:ph type="sldNum" sz="quarter" idx="12"/>
          </p:nvPr>
        </p:nvSpPr>
        <p:spPr/>
        <p:txBody>
          <a:bodyPr/>
          <a:lstStyle/>
          <a:p>
            <a:fld id="{75567799-16DF-41EB-91D4-5F77DECB4B9E}" type="slidenum">
              <a:rPr lang="nb-NO" smtClean="0"/>
              <a:t>‹#›</a:t>
            </a:fld>
            <a:endParaRPr lang="nb-NO"/>
          </a:p>
        </p:txBody>
      </p:sp>
      <p:sp>
        <p:nvSpPr>
          <p:cNvPr id="10" name="Undertittel 8">
            <a:extLst>
              <a:ext uri="{FF2B5EF4-FFF2-40B4-BE49-F238E27FC236}">
                <a16:creationId xmlns:a16="http://schemas.microsoft.com/office/drawing/2014/main" id="{5701DB25-AA45-E795-20F5-DD730B0E8C89}"/>
              </a:ext>
            </a:extLst>
          </p:cNvPr>
          <p:cNvSpPr>
            <a:spLocks noGrp="1"/>
          </p:cNvSpPr>
          <p:nvPr>
            <p:ph type="subTitle" sz="quarter" idx="13"/>
          </p:nvPr>
        </p:nvSpPr>
        <p:spPr>
          <a:xfrm>
            <a:off x="338399" y="338400"/>
            <a:ext cx="7916902" cy="307777"/>
          </a:xfrm>
          <a:prstGeom prst="rect">
            <a:avLst/>
          </a:prstGeom>
        </p:spPr>
        <p:txBody>
          <a:bodyPr lIns="91440" tIns="45720" rIns="91440" bIns="45720"/>
          <a:lstStyle>
            <a:lvl1pPr marL="0" indent="0" algn="l">
              <a:buNone/>
              <a:defRPr sz="1400"/>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Tree>
    <p:extLst>
      <p:ext uri="{BB962C8B-B14F-4D97-AF65-F5344CB8AC3E}">
        <p14:creationId xmlns:p14="http://schemas.microsoft.com/office/powerpoint/2010/main" val="14882197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hapter slide Teal">
    <p:spTree>
      <p:nvGrpSpPr>
        <p:cNvPr id="1" name=""/>
        <p:cNvGrpSpPr/>
        <p:nvPr/>
      </p:nvGrpSpPr>
      <p:grpSpPr>
        <a:xfrm>
          <a:off x="0" y="0"/>
          <a:ext cx="0" cy="0"/>
          <a:chOff x="0" y="0"/>
          <a:chExt cx="0" cy="0"/>
        </a:xfrm>
      </p:grpSpPr>
      <p:sp>
        <p:nvSpPr>
          <p:cNvPr id="15" name="Plassholder for bilde 14">
            <a:extLst>
              <a:ext uri="{FF2B5EF4-FFF2-40B4-BE49-F238E27FC236}">
                <a16:creationId xmlns:a16="http://schemas.microsoft.com/office/drawing/2014/main" id="{E0A74F4A-623F-9A40-E271-672454C1B81F}"/>
              </a:ext>
            </a:extLst>
          </p:cNvPr>
          <p:cNvSpPr>
            <a:spLocks noGrp="1"/>
          </p:cNvSpPr>
          <p:nvPr>
            <p:ph type="pic" sz="quarter" idx="13"/>
          </p:nvPr>
        </p:nvSpPr>
        <p:spPr>
          <a:xfrm>
            <a:off x="4571998" y="-2"/>
            <a:ext cx="4572001"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a:p>
        </p:txBody>
      </p:sp>
      <p:sp>
        <p:nvSpPr>
          <p:cNvPr id="9" name="Rectangle 7">
            <a:extLst>
              <a:ext uri="{FF2B5EF4-FFF2-40B4-BE49-F238E27FC236}">
                <a16:creationId xmlns:a16="http://schemas.microsoft.com/office/drawing/2014/main" id="{4C732CA1-615D-4CF7-9B62-7BD5D27343B0}"/>
              </a:ext>
            </a:extLst>
          </p:cNvPr>
          <p:cNvSpPr/>
          <p:nvPr/>
        </p:nvSpPr>
        <p:spPr>
          <a:xfrm rot="5400000">
            <a:off x="750065" y="1321566"/>
            <a:ext cx="3611868" cy="4032000"/>
          </a:xfrm>
          <a:prstGeom prst="rect">
            <a:avLst/>
          </a:prstGeom>
          <a:solidFill>
            <a:srgbClr val="F8F2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 name="Plassholder for dato 3">
            <a:extLst>
              <a:ext uri="{FF2B5EF4-FFF2-40B4-BE49-F238E27FC236}">
                <a16:creationId xmlns:a16="http://schemas.microsoft.com/office/drawing/2014/main" id="{45D94ABE-C9B1-7446-5386-6FC066D1E55B}"/>
              </a:ext>
            </a:extLst>
          </p:cNvPr>
          <p:cNvSpPr>
            <a:spLocks noGrp="1"/>
          </p:cNvSpPr>
          <p:nvPr>
            <p:ph type="dt" sz="half" idx="10"/>
          </p:nvPr>
        </p:nvSpPr>
        <p:spPr/>
        <p:txBody>
          <a:bodyPr/>
          <a:lstStyle/>
          <a:p>
            <a:fld id="{FEEF75D3-5389-4B66-AFC4-DEFF8E6AA7F1}" type="datetime1">
              <a:rPr lang="nb-NO" smtClean="0"/>
              <a:t>28.04.2026</a:t>
            </a:fld>
            <a:endParaRPr lang="nb-NO"/>
          </a:p>
        </p:txBody>
      </p:sp>
      <p:sp>
        <p:nvSpPr>
          <p:cNvPr id="6" name="Plassholder for lysbildenummer 5">
            <a:extLst>
              <a:ext uri="{FF2B5EF4-FFF2-40B4-BE49-F238E27FC236}">
                <a16:creationId xmlns:a16="http://schemas.microsoft.com/office/drawing/2014/main" id="{E49B9440-DF30-CE7D-8BDF-7B6E524A6C24}"/>
              </a:ext>
            </a:extLst>
          </p:cNvPr>
          <p:cNvSpPr>
            <a:spLocks noGrp="1"/>
          </p:cNvSpPr>
          <p:nvPr>
            <p:ph type="sldNum" sz="quarter" idx="12"/>
          </p:nvPr>
        </p:nvSpPr>
        <p:spPr/>
        <p:txBody>
          <a:bodyPr/>
          <a:lstStyle>
            <a:lvl1pPr>
              <a:defRPr>
                <a:solidFill>
                  <a:srgbClr val="001639"/>
                </a:solidFill>
              </a:defRPr>
            </a:lvl1pPr>
          </a:lstStyle>
          <a:p>
            <a:fld id="{75567799-16DF-41EB-91D4-5F77DECB4B9E}" type="slidenum">
              <a:rPr lang="nb-NO" smtClean="0"/>
              <a:pPr/>
              <a:t>‹#›</a:t>
            </a:fld>
            <a:endParaRPr lang="nb-NO" dirty="0">
              <a:solidFill>
                <a:srgbClr val="001639"/>
              </a:solidFill>
            </a:endParaRPr>
          </a:p>
        </p:txBody>
      </p:sp>
      <p:sp>
        <p:nvSpPr>
          <p:cNvPr id="16" name="Plassholder for tekst 15">
            <a:extLst>
              <a:ext uri="{FF2B5EF4-FFF2-40B4-BE49-F238E27FC236}">
                <a16:creationId xmlns:a16="http://schemas.microsoft.com/office/drawing/2014/main" id="{05E7D9D3-F28E-353C-D3B2-4032F5D8AFBA}"/>
              </a:ext>
            </a:extLst>
          </p:cNvPr>
          <p:cNvSpPr>
            <a:spLocks noGrp="1"/>
          </p:cNvSpPr>
          <p:nvPr>
            <p:ph type="body" sz="quarter" idx="14" hasCustomPrompt="1"/>
          </p:nvPr>
        </p:nvSpPr>
        <p:spPr>
          <a:xfrm>
            <a:off x="8033685" y="271102"/>
            <a:ext cx="788478" cy="790782"/>
          </a:xfrm>
          <a:prstGeom prst="rect">
            <a:avLst/>
          </a:prstGeom>
          <a:blipFill>
            <a:blip r:embed="rId2"/>
            <a:stretch>
              <a:fillRect/>
            </a:stretch>
          </a:blipFill>
        </p:spPr>
        <p:txBody>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
        <p:nvSpPr>
          <p:cNvPr id="17" name="Tittel 1">
            <a:extLst>
              <a:ext uri="{FF2B5EF4-FFF2-40B4-BE49-F238E27FC236}">
                <a16:creationId xmlns:a16="http://schemas.microsoft.com/office/drawing/2014/main" id="{80C7AADC-A552-45CE-17D4-ECF5E06FED1C}"/>
              </a:ext>
            </a:extLst>
          </p:cNvPr>
          <p:cNvSpPr>
            <a:spLocks noGrp="1"/>
          </p:cNvSpPr>
          <p:nvPr>
            <p:ph type="title" hasCustomPrompt="1"/>
          </p:nvPr>
        </p:nvSpPr>
        <p:spPr>
          <a:xfrm>
            <a:off x="562755" y="1743209"/>
            <a:ext cx="2884266" cy="1415772"/>
          </a:xfrm>
        </p:spPr>
        <p:txBody>
          <a:bodyPr anchor="t">
            <a:normAutofit/>
          </a:bodyPr>
          <a:lstStyle>
            <a:lvl1pPr>
              <a:defRPr sz="4300">
                <a:solidFill>
                  <a:schemeClr val="accent2">
                    <a:lumMod val="50000"/>
                  </a:schemeClr>
                </a:solidFill>
              </a:defRPr>
            </a:lvl1pPr>
          </a:lstStyle>
          <a:p>
            <a:r>
              <a:rPr lang="nb-NO" dirty="0"/>
              <a:t>Chapter </a:t>
            </a:r>
            <a:r>
              <a:rPr lang="nb-NO" dirty="0" err="1"/>
              <a:t>title</a:t>
            </a:r>
            <a:endParaRPr lang="nb-NO" dirty="0"/>
          </a:p>
        </p:txBody>
      </p:sp>
      <p:sp>
        <p:nvSpPr>
          <p:cNvPr id="18" name="Plassholder for tekst 2">
            <a:extLst>
              <a:ext uri="{FF2B5EF4-FFF2-40B4-BE49-F238E27FC236}">
                <a16:creationId xmlns:a16="http://schemas.microsoft.com/office/drawing/2014/main" id="{3FCAAF28-DFA1-B224-FE4E-65389B0B527A}"/>
              </a:ext>
            </a:extLst>
          </p:cNvPr>
          <p:cNvSpPr>
            <a:spLocks noGrp="1"/>
          </p:cNvSpPr>
          <p:nvPr>
            <p:ph type="body" idx="1"/>
          </p:nvPr>
        </p:nvSpPr>
        <p:spPr>
          <a:xfrm>
            <a:off x="578077" y="3337566"/>
            <a:ext cx="3672647" cy="686022"/>
          </a:xfrm>
        </p:spPr>
        <p:txBody>
          <a:bodyPr>
            <a:normAutofit/>
          </a:bodyPr>
          <a:lstStyle>
            <a:lvl1pPr marL="0" indent="0">
              <a:buNone/>
              <a:defRPr sz="1200">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20" name="Plassholder for tekst 2">
            <a:extLst>
              <a:ext uri="{FF2B5EF4-FFF2-40B4-BE49-F238E27FC236}">
                <a16:creationId xmlns:a16="http://schemas.microsoft.com/office/drawing/2014/main" id="{F59A4091-E143-A50A-FA90-77A4FB6BA937}"/>
              </a:ext>
            </a:extLst>
          </p:cNvPr>
          <p:cNvSpPr>
            <a:spLocks noGrp="1"/>
          </p:cNvSpPr>
          <p:nvPr>
            <p:ph type="body" idx="15" hasCustomPrompt="1"/>
          </p:nvPr>
        </p:nvSpPr>
        <p:spPr>
          <a:xfrm>
            <a:off x="540000" y="404350"/>
            <a:ext cx="1125514" cy="1125514"/>
          </a:xfrm>
          <a:solidFill>
            <a:srgbClr val="014A42"/>
          </a:solidFill>
        </p:spPr>
        <p:txBody>
          <a:bodyPr anchor="ctr">
            <a:normAutofit/>
          </a:bodyPr>
          <a:lstStyle>
            <a:lvl1pPr marL="0" indent="0" algn="ctr">
              <a:lnSpc>
                <a:spcPct val="100000"/>
              </a:lnSpc>
              <a:buNone/>
              <a:defRPr sz="4300" b="1">
                <a:solidFill>
                  <a:schemeClr val="lt1"/>
                </a:solidFill>
                <a:latin typeface="+mj-lt"/>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00.</a:t>
            </a:r>
          </a:p>
        </p:txBody>
      </p:sp>
      <p:sp>
        <p:nvSpPr>
          <p:cNvPr id="21" name="Plassholder for bunntekst 4">
            <a:extLst>
              <a:ext uri="{FF2B5EF4-FFF2-40B4-BE49-F238E27FC236}">
                <a16:creationId xmlns:a16="http://schemas.microsoft.com/office/drawing/2014/main" id="{BA9CE4B7-DBBB-A491-D323-450023B44A30}"/>
              </a:ext>
            </a:extLst>
          </p:cNvPr>
          <p:cNvSpPr>
            <a:spLocks noGrp="1"/>
          </p:cNvSpPr>
          <p:nvPr>
            <p:ph type="ftr" sz="quarter" idx="11"/>
          </p:nvPr>
        </p:nvSpPr>
        <p:spPr>
          <a:xfrm>
            <a:off x="-14648" y="-108383"/>
            <a:ext cx="0" cy="0"/>
          </a:xfrm>
        </p:spPr>
        <p:txBody>
          <a:bodyPr lIns="0" tIns="0" rIns="0" bIns="0"/>
          <a:lstStyle>
            <a:lvl1pPr>
              <a:defRPr sz="100"/>
            </a:lvl1pPr>
          </a:lstStyle>
          <a:p>
            <a:endParaRPr lang="nb-NO" dirty="0"/>
          </a:p>
        </p:txBody>
      </p:sp>
      <p:sp>
        <p:nvSpPr>
          <p:cNvPr id="2" name="Plassholder for bunntekst 4">
            <a:extLst>
              <a:ext uri="{FF2B5EF4-FFF2-40B4-BE49-F238E27FC236}">
                <a16:creationId xmlns:a16="http://schemas.microsoft.com/office/drawing/2014/main" id="{17BAF07D-969B-D026-3699-1295FABDBF50}"/>
              </a:ext>
            </a:extLst>
          </p:cNvPr>
          <p:cNvSpPr txBox="1">
            <a:spLocks/>
          </p:cNvSpPr>
          <p:nvPr/>
        </p:nvSpPr>
        <p:spPr>
          <a:xfrm>
            <a:off x="1609575" y="4797352"/>
            <a:ext cx="1702036" cy="184666"/>
          </a:xfrm>
          <a:prstGeom prst="rect">
            <a:avLst/>
          </a:prstGeom>
        </p:spPr>
        <p:txBody>
          <a:bodyPr vert="horz" lIns="91440" tIns="45720" rIns="91440" bIns="45720" rtlCol="0" anchor="ctr"/>
          <a:lstStyle>
            <a:defPPr>
              <a:defRPr lang="nb-NO"/>
            </a:defPPr>
            <a:lvl1pPr marL="0" algn="l" defTabSz="685800" rtl="0" eaLnBrk="1" latinLnBrk="0" hangingPunct="1">
              <a:defRPr sz="600" kern="1200">
                <a:solidFill>
                  <a:srgbClr val="999999"/>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a:t>See Statement of Proprietary information</a:t>
            </a:r>
            <a:endParaRPr lang="nb-NO"/>
          </a:p>
        </p:txBody>
      </p:sp>
      <p:sp>
        <p:nvSpPr>
          <p:cNvPr id="7" name="Plassholder for bunntekst 4">
            <a:extLst>
              <a:ext uri="{FF2B5EF4-FFF2-40B4-BE49-F238E27FC236}">
                <a16:creationId xmlns:a16="http://schemas.microsoft.com/office/drawing/2014/main" id="{1DE7C71F-83F0-C8DA-6761-8612B634064C}"/>
              </a:ext>
            </a:extLst>
          </p:cNvPr>
          <p:cNvSpPr txBox="1">
            <a:spLocks/>
          </p:cNvSpPr>
          <p:nvPr userDrawn="1"/>
        </p:nvSpPr>
        <p:spPr>
          <a:xfrm>
            <a:off x="1609575" y="4797352"/>
            <a:ext cx="1702036" cy="184666"/>
          </a:xfrm>
          <a:prstGeom prst="rect">
            <a:avLst/>
          </a:prstGeom>
        </p:spPr>
        <p:txBody>
          <a:bodyPr vert="horz" lIns="91440" tIns="45720" rIns="91440" bIns="45720" rtlCol="0" anchor="ctr"/>
          <a:lstStyle>
            <a:defPPr>
              <a:defRPr lang="nb-NO"/>
            </a:defPPr>
            <a:lvl1pPr marL="0" algn="l" defTabSz="685800" rtl="0" eaLnBrk="1" latinLnBrk="0" hangingPunct="1">
              <a:defRPr sz="600" kern="1200">
                <a:solidFill>
                  <a:srgbClr val="999999"/>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a:t>See Statement of Proprietary information</a:t>
            </a:r>
            <a:endParaRPr lang="nb-NO"/>
          </a:p>
        </p:txBody>
      </p:sp>
    </p:spTree>
    <p:extLst>
      <p:ext uri="{BB962C8B-B14F-4D97-AF65-F5344CB8AC3E}">
        <p14:creationId xmlns:p14="http://schemas.microsoft.com/office/powerpoint/2010/main" val="23833044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Chapter slide Blue">
    <p:spTree>
      <p:nvGrpSpPr>
        <p:cNvPr id="1" name=""/>
        <p:cNvGrpSpPr/>
        <p:nvPr/>
      </p:nvGrpSpPr>
      <p:grpSpPr>
        <a:xfrm>
          <a:off x="0" y="0"/>
          <a:ext cx="0" cy="0"/>
          <a:chOff x="0" y="0"/>
          <a:chExt cx="0" cy="0"/>
        </a:xfrm>
      </p:grpSpPr>
      <p:sp>
        <p:nvSpPr>
          <p:cNvPr id="15" name="Plassholder for bilde 14">
            <a:extLst>
              <a:ext uri="{FF2B5EF4-FFF2-40B4-BE49-F238E27FC236}">
                <a16:creationId xmlns:a16="http://schemas.microsoft.com/office/drawing/2014/main" id="{E0A74F4A-623F-9A40-E271-672454C1B81F}"/>
              </a:ext>
            </a:extLst>
          </p:cNvPr>
          <p:cNvSpPr>
            <a:spLocks noGrp="1"/>
          </p:cNvSpPr>
          <p:nvPr>
            <p:ph type="pic" sz="quarter" idx="13"/>
          </p:nvPr>
        </p:nvSpPr>
        <p:spPr>
          <a:xfrm>
            <a:off x="4571998" y="-2"/>
            <a:ext cx="4572001"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a:p>
        </p:txBody>
      </p:sp>
      <p:sp>
        <p:nvSpPr>
          <p:cNvPr id="9" name="Rectangle 7">
            <a:extLst>
              <a:ext uri="{FF2B5EF4-FFF2-40B4-BE49-F238E27FC236}">
                <a16:creationId xmlns:a16="http://schemas.microsoft.com/office/drawing/2014/main" id="{4C732CA1-615D-4CF7-9B62-7BD5D27343B0}"/>
              </a:ext>
            </a:extLst>
          </p:cNvPr>
          <p:cNvSpPr/>
          <p:nvPr/>
        </p:nvSpPr>
        <p:spPr>
          <a:xfrm rot="5400000">
            <a:off x="750065" y="1321566"/>
            <a:ext cx="3611868" cy="4032000"/>
          </a:xfrm>
          <a:prstGeom prst="rect">
            <a:avLst/>
          </a:prstGeom>
          <a:solidFill>
            <a:srgbClr val="DAF2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 name="Plassholder for dato 3">
            <a:extLst>
              <a:ext uri="{FF2B5EF4-FFF2-40B4-BE49-F238E27FC236}">
                <a16:creationId xmlns:a16="http://schemas.microsoft.com/office/drawing/2014/main" id="{45D94ABE-C9B1-7446-5386-6FC066D1E55B}"/>
              </a:ext>
            </a:extLst>
          </p:cNvPr>
          <p:cNvSpPr>
            <a:spLocks noGrp="1"/>
          </p:cNvSpPr>
          <p:nvPr>
            <p:ph type="dt" sz="half" idx="10"/>
          </p:nvPr>
        </p:nvSpPr>
        <p:spPr/>
        <p:txBody>
          <a:bodyPr/>
          <a:lstStyle/>
          <a:p>
            <a:fld id="{FEEF75D3-5389-4B66-AFC4-DEFF8E6AA7F1}" type="datetime1">
              <a:rPr lang="nb-NO" smtClean="0"/>
              <a:t>28.04.2026</a:t>
            </a:fld>
            <a:endParaRPr lang="nb-NO"/>
          </a:p>
        </p:txBody>
      </p:sp>
      <p:sp>
        <p:nvSpPr>
          <p:cNvPr id="6" name="Plassholder for lysbildenummer 5">
            <a:extLst>
              <a:ext uri="{FF2B5EF4-FFF2-40B4-BE49-F238E27FC236}">
                <a16:creationId xmlns:a16="http://schemas.microsoft.com/office/drawing/2014/main" id="{E49B9440-DF30-CE7D-8BDF-7B6E524A6C24}"/>
              </a:ext>
            </a:extLst>
          </p:cNvPr>
          <p:cNvSpPr>
            <a:spLocks noGrp="1"/>
          </p:cNvSpPr>
          <p:nvPr>
            <p:ph type="sldNum" sz="quarter" idx="12"/>
          </p:nvPr>
        </p:nvSpPr>
        <p:spPr/>
        <p:txBody>
          <a:bodyPr/>
          <a:lstStyle>
            <a:lvl1pPr>
              <a:defRPr>
                <a:solidFill>
                  <a:srgbClr val="001639"/>
                </a:solidFill>
              </a:defRPr>
            </a:lvl1pPr>
          </a:lstStyle>
          <a:p>
            <a:fld id="{75567799-16DF-41EB-91D4-5F77DECB4B9E}" type="slidenum">
              <a:rPr lang="nb-NO" smtClean="0"/>
              <a:pPr/>
              <a:t>‹#›</a:t>
            </a:fld>
            <a:endParaRPr lang="nb-NO" dirty="0">
              <a:solidFill>
                <a:srgbClr val="001639"/>
              </a:solidFill>
            </a:endParaRPr>
          </a:p>
        </p:txBody>
      </p:sp>
      <p:sp>
        <p:nvSpPr>
          <p:cNvPr id="16" name="Plassholder for tekst 15">
            <a:extLst>
              <a:ext uri="{FF2B5EF4-FFF2-40B4-BE49-F238E27FC236}">
                <a16:creationId xmlns:a16="http://schemas.microsoft.com/office/drawing/2014/main" id="{05E7D9D3-F28E-353C-D3B2-4032F5D8AFBA}"/>
              </a:ext>
            </a:extLst>
          </p:cNvPr>
          <p:cNvSpPr>
            <a:spLocks noGrp="1"/>
          </p:cNvSpPr>
          <p:nvPr>
            <p:ph type="body" sz="quarter" idx="14" hasCustomPrompt="1"/>
          </p:nvPr>
        </p:nvSpPr>
        <p:spPr>
          <a:xfrm>
            <a:off x="8033685" y="271102"/>
            <a:ext cx="788478" cy="790782"/>
          </a:xfrm>
          <a:prstGeom prst="rect">
            <a:avLst/>
          </a:prstGeom>
          <a:blipFill>
            <a:blip r:embed="rId2"/>
            <a:stretch>
              <a:fillRect/>
            </a:stretch>
          </a:blipFill>
        </p:spPr>
        <p:txBody>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
        <p:nvSpPr>
          <p:cNvPr id="17" name="Tittel 1">
            <a:extLst>
              <a:ext uri="{FF2B5EF4-FFF2-40B4-BE49-F238E27FC236}">
                <a16:creationId xmlns:a16="http://schemas.microsoft.com/office/drawing/2014/main" id="{80C7AADC-A552-45CE-17D4-ECF5E06FED1C}"/>
              </a:ext>
            </a:extLst>
          </p:cNvPr>
          <p:cNvSpPr>
            <a:spLocks noGrp="1"/>
          </p:cNvSpPr>
          <p:nvPr>
            <p:ph type="title" hasCustomPrompt="1"/>
          </p:nvPr>
        </p:nvSpPr>
        <p:spPr>
          <a:xfrm>
            <a:off x="562755" y="1743209"/>
            <a:ext cx="2884266" cy="1415772"/>
          </a:xfrm>
        </p:spPr>
        <p:txBody>
          <a:bodyPr anchor="t">
            <a:normAutofit/>
          </a:bodyPr>
          <a:lstStyle>
            <a:lvl1pPr>
              <a:defRPr sz="4300">
                <a:solidFill>
                  <a:srgbClr val="001639"/>
                </a:solidFill>
              </a:defRPr>
            </a:lvl1pPr>
          </a:lstStyle>
          <a:p>
            <a:r>
              <a:rPr lang="nb-NO" dirty="0"/>
              <a:t>Chapter </a:t>
            </a:r>
            <a:r>
              <a:rPr lang="nb-NO" dirty="0" err="1"/>
              <a:t>title</a:t>
            </a:r>
            <a:endParaRPr lang="nb-NO" dirty="0"/>
          </a:p>
        </p:txBody>
      </p:sp>
      <p:sp>
        <p:nvSpPr>
          <p:cNvPr id="18" name="Plassholder for tekst 2">
            <a:extLst>
              <a:ext uri="{FF2B5EF4-FFF2-40B4-BE49-F238E27FC236}">
                <a16:creationId xmlns:a16="http://schemas.microsoft.com/office/drawing/2014/main" id="{3FCAAF28-DFA1-B224-FE4E-65389B0B527A}"/>
              </a:ext>
            </a:extLst>
          </p:cNvPr>
          <p:cNvSpPr>
            <a:spLocks noGrp="1"/>
          </p:cNvSpPr>
          <p:nvPr>
            <p:ph type="body" idx="1"/>
          </p:nvPr>
        </p:nvSpPr>
        <p:spPr>
          <a:xfrm>
            <a:off x="578077" y="3337566"/>
            <a:ext cx="3672647" cy="686022"/>
          </a:xfrm>
        </p:spPr>
        <p:txBody>
          <a:bodyPr>
            <a:normAutofit/>
          </a:bodyPr>
          <a:lstStyle>
            <a:lvl1pPr marL="0" indent="0">
              <a:buNone/>
              <a:defRPr sz="1200">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20" name="Plassholder for tekst 2">
            <a:extLst>
              <a:ext uri="{FF2B5EF4-FFF2-40B4-BE49-F238E27FC236}">
                <a16:creationId xmlns:a16="http://schemas.microsoft.com/office/drawing/2014/main" id="{F59A4091-E143-A50A-FA90-77A4FB6BA937}"/>
              </a:ext>
            </a:extLst>
          </p:cNvPr>
          <p:cNvSpPr>
            <a:spLocks noGrp="1"/>
          </p:cNvSpPr>
          <p:nvPr>
            <p:ph type="body" idx="15" hasCustomPrompt="1"/>
          </p:nvPr>
        </p:nvSpPr>
        <p:spPr>
          <a:xfrm>
            <a:off x="540000" y="404350"/>
            <a:ext cx="1125514" cy="1125514"/>
          </a:xfrm>
          <a:solidFill>
            <a:srgbClr val="001639"/>
          </a:solidFill>
        </p:spPr>
        <p:txBody>
          <a:bodyPr anchor="ctr">
            <a:normAutofit/>
          </a:bodyPr>
          <a:lstStyle>
            <a:lvl1pPr marL="0" indent="0" algn="ctr">
              <a:lnSpc>
                <a:spcPct val="100000"/>
              </a:lnSpc>
              <a:buNone/>
              <a:defRPr sz="4300" b="1">
                <a:solidFill>
                  <a:schemeClr val="lt1"/>
                </a:solidFill>
                <a:latin typeface="+mj-lt"/>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00.</a:t>
            </a:r>
          </a:p>
        </p:txBody>
      </p:sp>
      <p:sp>
        <p:nvSpPr>
          <p:cNvPr id="21" name="Plassholder for bunntekst 4">
            <a:extLst>
              <a:ext uri="{FF2B5EF4-FFF2-40B4-BE49-F238E27FC236}">
                <a16:creationId xmlns:a16="http://schemas.microsoft.com/office/drawing/2014/main" id="{BA9CE4B7-DBBB-A491-D323-450023B44A30}"/>
              </a:ext>
            </a:extLst>
          </p:cNvPr>
          <p:cNvSpPr>
            <a:spLocks noGrp="1"/>
          </p:cNvSpPr>
          <p:nvPr>
            <p:ph type="ftr" sz="quarter" idx="11"/>
          </p:nvPr>
        </p:nvSpPr>
        <p:spPr>
          <a:xfrm>
            <a:off x="-14648" y="-108383"/>
            <a:ext cx="0" cy="0"/>
          </a:xfrm>
        </p:spPr>
        <p:txBody>
          <a:bodyPr lIns="0" tIns="0" rIns="0" bIns="0"/>
          <a:lstStyle>
            <a:lvl1pPr>
              <a:defRPr sz="100"/>
            </a:lvl1pPr>
          </a:lstStyle>
          <a:p>
            <a:endParaRPr lang="nb-NO" dirty="0"/>
          </a:p>
        </p:txBody>
      </p:sp>
      <p:sp>
        <p:nvSpPr>
          <p:cNvPr id="2" name="Plassholder for bunntekst 4">
            <a:extLst>
              <a:ext uri="{FF2B5EF4-FFF2-40B4-BE49-F238E27FC236}">
                <a16:creationId xmlns:a16="http://schemas.microsoft.com/office/drawing/2014/main" id="{17BAF07D-969B-D026-3699-1295FABDBF50}"/>
              </a:ext>
            </a:extLst>
          </p:cNvPr>
          <p:cNvSpPr txBox="1">
            <a:spLocks/>
          </p:cNvSpPr>
          <p:nvPr/>
        </p:nvSpPr>
        <p:spPr>
          <a:xfrm>
            <a:off x="1609575" y="4797352"/>
            <a:ext cx="1702036" cy="184666"/>
          </a:xfrm>
          <a:prstGeom prst="rect">
            <a:avLst/>
          </a:prstGeom>
        </p:spPr>
        <p:txBody>
          <a:bodyPr vert="horz" lIns="91440" tIns="45720" rIns="91440" bIns="45720" rtlCol="0" anchor="ctr"/>
          <a:lstStyle>
            <a:defPPr>
              <a:defRPr lang="nb-NO"/>
            </a:defPPr>
            <a:lvl1pPr marL="0" algn="l" defTabSz="685800" rtl="0" eaLnBrk="1" latinLnBrk="0" hangingPunct="1">
              <a:defRPr sz="600" kern="1200">
                <a:solidFill>
                  <a:srgbClr val="999999"/>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a:t>See Statement of Proprietary information</a:t>
            </a:r>
            <a:endParaRPr lang="nb-NO"/>
          </a:p>
        </p:txBody>
      </p:sp>
      <p:sp>
        <p:nvSpPr>
          <p:cNvPr id="7" name="Plassholder for bunntekst 4">
            <a:extLst>
              <a:ext uri="{FF2B5EF4-FFF2-40B4-BE49-F238E27FC236}">
                <a16:creationId xmlns:a16="http://schemas.microsoft.com/office/drawing/2014/main" id="{1DE7C71F-83F0-C8DA-6761-8612B634064C}"/>
              </a:ext>
            </a:extLst>
          </p:cNvPr>
          <p:cNvSpPr txBox="1">
            <a:spLocks/>
          </p:cNvSpPr>
          <p:nvPr userDrawn="1"/>
        </p:nvSpPr>
        <p:spPr>
          <a:xfrm>
            <a:off x="1609575" y="4797352"/>
            <a:ext cx="1702036" cy="184666"/>
          </a:xfrm>
          <a:prstGeom prst="rect">
            <a:avLst/>
          </a:prstGeom>
        </p:spPr>
        <p:txBody>
          <a:bodyPr vert="horz" lIns="91440" tIns="45720" rIns="91440" bIns="45720" rtlCol="0" anchor="ctr"/>
          <a:lstStyle>
            <a:defPPr>
              <a:defRPr lang="nb-NO"/>
            </a:defPPr>
            <a:lvl1pPr marL="0" algn="l" defTabSz="685800" rtl="0" eaLnBrk="1" latinLnBrk="0" hangingPunct="1">
              <a:defRPr sz="600" kern="1200">
                <a:solidFill>
                  <a:srgbClr val="999999"/>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a:t>See Statement of Proprietary information</a:t>
            </a:r>
            <a:endParaRPr lang="nb-NO"/>
          </a:p>
        </p:txBody>
      </p:sp>
    </p:spTree>
    <p:extLst>
      <p:ext uri="{BB962C8B-B14F-4D97-AF65-F5344CB8AC3E}">
        <p14:creationId xmlns:p14="http://schemas.microsoft.com/office/powerpoint/2010/main" val="25414999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hapter slide Teal Neg">
    <p:spTree>
      <p:nvGrpSpPr>
        <p:cNvPr id="1" name=""/>
        <p:cNvGrpSpPr/>
        <p:nvPr/>
      </p:nvGrpSpPr>
      <p:grpSpPr>
        <a:xfrm>
          <a:off x="0" y="0"/>
          <a:ext cx="0" cy="0"/>
          <a:chOff x="0" y="0"/>
          <a:chExt cx="0" cy="0"/>
        </a:xfrm>
      </p:grpSpPr>
      <p:sp>
        <p:nvSpPr>
          <p:cNvPr id="15" name="Plassholder for bilde 14">
            <a:extLst>
              <a:ext uri="{FF2B5EF4-FFF2-40B4-BE49-F238E27FC236}">
                <a16:creationId xmlns:a16="http://schemas.microsoft.com/office/drawing/2014/main" id="{E0A74F4A-623F-9A40-E271-672454C1B81F}"/>
              </a:ext>
            </a:extLst>
          </p:cNvPr>
          <p:cNvSpPr>
            <a:spLocks noGrp="1"/>
          </p:cNvSpPr>
          <p:nvPr>
            <p:ph type="pic" sz="quarter" idx="13"/>
          </p:nvPr>
        </p:nvSpPr>
        <p:spPr>
          <a:xfrm>
            <a:off x="4571998" y="-2"/>
            <a:ext cx="4572001"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a:p>
        </p:txBody>
      </p:sp>
      <p:sp>
        <p:nvSpPr>
          <p:cNvPr id="9" name="Rectangle 7">
            <a:extLst>
              <a:ext uri="{FF2B5EF4-FFF2-40B4-BE49-F238E27FC236}">
                <a16:creationId xmlns:a16="http://schemas.microsoft.com/office/drawing/2014/main" id="{4C732CA1-615D-4CF7-9B62-7BD5D27343B0}"/>
              </a:ext>
            </a:extLst>
          </p:cNvPr>
          <p:cNvSpPr/>
          <p:nvPr/>
        </p:nvSpPr>
        <p:spPr>
          <a:xfrm rot="5400000">
            <a:off x="750065" y="1321566"/>
            <a:ext cx="3611868" cy="4032000"/>
          </a:xfrm>
          <a:prstGeom prst="rect">
            <a:avLst/>
          </a:prstGeom>
          <a:solidFill>
            <a:srgbClr val="F8F2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 name="Plassholder for dato 3">
            <a:extLst>
              <a:ext uri="{FF2B5EF4-FFF2-40B4-BE49-F238E27FC236}">
                <a16:creationId xmlns:a16="http://schemas.microsoft.com/office/drawing/2014/main" id="{45D94ABE-C9B1-7446-5386-6FC066D1E55B}"/>
              </a:ext>
            </a:extLst>
          </p:cNvPr>
          <p:cNvSpPr>
            <a:spLocks noGrp="1"/>
          </p:cNvSpPr>
          <p:nvPr>
            <p:ph type="dt" sz="half" idx="10"/>
          </p:nvPr>
        </p:nvSpPr>
        <p:spPr/>
        <p:txBody>
          <a:bodyPr/>
          <a:lstStyle/>
          <a:p>
            <a:fld id="{FEEF75D3-5389-4B66-AFC4-DEFF8E6AA7F1}" type="datetime1">
              <a:rPr lang="nb-NO" smtClean="0"/>
              <a:t>28.04.2026</a:t>
            </a:fld>
            <a:endParaRPr lang="nb-NO"/>
          </a:p>
        </p:txBody>
      </p:sp>
      <p:sp>
        <p:nvSpPr>
          <p:cNvPr id="6" name="Plassholder for lysbildenummer 5">
            <a:extLst>
              <a:ext uri="{FF2B5EF4-FFF2-40B4-BE49-F238E27FC236}">
                <a16:creationId xmlns:a16="http://schemas.microsoft.com/office/drawing/2014/main" id="{E49B9440-DF30-CE7D-8BDF-7B6E524A6C24}"/>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16" name="Plassholder for tekst 15">
            <a:extLst>
              <a:ext uri="{FF2B5EF4-FFF2-40B4-BE49-F238E27FC236}">
                <a16:creationId xmlns:a16="http://schemas.microsoft.com/office/drawing/2014/main" id="{05E7D9D3-F28E-353C-D3B2-4032F5D8AFBA}"/>
              </a:ext>
            </a:extLst>
          </p:cNvPr>
          <p:cNvSpPr>
            <a:spLocks noGrp="1"/>
          </p:cNvSpPr>
          <p:nvPr>
            <p:ph type="body" sz="quarter" idx="14" hasCustomPrompt="1"/>
          </p:nvPr>
        </p:nvSpPr>
        <p:spPr>
          <a:xfrm>
            <a:off x="8033685" y="271102"/>
            <a:ext cx="788478" cy="790782"/>
          </a:xfrm>
          <a:prstGeom prst="rect">
            <a:avLst/>
          </a:prstGeom>
          <a:blipFill>
            <a:blip r:embed="rId2"/>
            <a:stretch>
              <a:fillRect/>
            </a:stretch>
          </a:blipFill>
        </p:spPr>
        <p:txBody>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
        <p:nvSpPr>
          <p:cNvPr id="17" name="Tittel 1">
            <a:extLst>
              <a:ext uri="{FF2B5EF4-FFF2-40B4-BE49-F238E27FC236}">
                <a16:creationId xmlns:a16="http://schemas.microsoft.com/office/drawing/2014/main" id="{80C7AADC-A552-45CE-17D4-ECF5E06FED1C}"/>
              </a:ext>
            </a:extLst>
          </p:cNvPr>
          <p:cNvSpPr>
            <a:spLocks noGrp="1"/>
          </p:cNvSpPr>
          <p:nvPr>
            <p:ph type="title" hasCustomPrompt="1"/>
          </p:nvPr>
        </p:nvSpPr>
        <p:spPr>
          <a:xfrm>
            <a:off x="562755" y="1743209"/>
            <a:ext cx="2884266" cy="1415772"/>
          </a:xfrm>
        </p:spPr>
        <p:txBody>
          <a:bodyPr anchor="t">
            <a:normAutofit/>
          </a:bodyPr>
          <a:lstStyle>
            <a:lvl1pPr>
              <a:defRPr sz="4300">
                <a:solidFill>
                  <a:schemeClr val="accent2">
                    <a:lumMod val="50000"/>
                  </a:schemeClr>
                </a:solidFill>
              </a:defRPr>
            </a:lvl1pPr>
          </a:lstStyle>
          <a:p>
            <a:r>
              <a:rPr lang="nb-NO" dirty="0"/>
              <a:t>Chapter </a:t>
            </a:r>
            <a:r>
              <a:rPr lang="nb-NO" dirty="0" err="1"/>
              <a:t>title</a:t>
            </a:r>
            <a:endParaRPr lang="nb-NO" dirty="0"/>
          </a:p>
        </p:txBody>
      </p:sp>
      <p:sp>
        <p:nvSpPr>
          <p:cNvPr id="18" name="Plassholder for tekst 2">
            <a:extLst>
              <a:ext uri="{FF2B5EF4-FFF2-40B4-BE49-F238E27FC236}">
                <a16:creationId xmlns:a16="http://schemas.microsoft.com/office/drawing/2014/main" id="{3FCAAF28-DFA1-B224-FE4E-65389B0B527A}"/>
              </a:ext>
            </a:extLst>
          </p:cNvPr>
          <p:cNvSpPr>
            <a:spLocks noGrp="1"/>
          </p:cNvSpPr>
          <p:nvPr>
            <p:ph type="body" idx="1"/>
          </p:nvPr>
        </p:nvSpPr>
        <p:spPr>
          <a:xfrm>
            <a:off x="578077" y="3337566"/>
            <a:ext cx="3672647" cy="686022"/>
          </a:xfrm>
        </p:spPr>
        <p:txBody>
          <a:bodyPr>
            <a:normAutofit/>
          </a:bodyPr>
          <a:lstStyle>
            <a:lvl1pPr marL="0" indent="0">
              <a:buNone/>
              <a:defRPr sz="1200">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20" name="Plassholder for tekst 2">
            <a:extLst>
              <a:ext uri="{FF2B5EF4-FFF2-40B4-BE49-F238E27FC236}">
                <a16:creationId xmlns:a16="http://schemas.microsoft.com/office/drawing/2014/main" id="{F59A4091-E143-A50A-FA90-77A4FB6BA937}"/>
              </a:ext>
            </a:extLst>
          </p:cNvPr>
          <p:cNvSpPr>
            <a:spLocks noGrp="1"/>
          </p:cNvSpPr>
          <p:nvPr>
            <p:ph type="body" idx="15" hasCustomPrompt="1"/>
          </p:nvPr>
        </p:nvSpPr>
        <p:spPr>
          <a:xfrm>
            <a:off x="540000" y="404350"/>
            <a:ext cx="1125514" cy="1125514"/>
          </a:xfrm>
          <a:solidFill>
            <a:srgbClr val="014A42"/>
          </a:solidFill>
        </p:spPr>
        <p:txBody>
          <a:bodyPr anchor="ctr">
            <a:normAutofit/>
          </a:bodyPr>
          <a:lstStyle>
            <a:lvl1pPr marL="0" indent="0" algn="ctr">
              <a:lnSpc>
                <a:spcPct val="100000"/>
              </a:lnSpc>
              <a:buNone/>
              <a:defRPr sz="4300" b="1">
                <a:solidFill>
                  <a:schemeClr val="lt1"/>
                </a:solidFill>
                <a:latin typeface="+mj-lt"/>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00.</a:t>
            </a:r>
          </a:p>
        </p:txBody>
      </p:sp>
      <p:sp>
        <p:nvSpPr>
          <p:cNvPr id="21" name="Plassholder for bunntekst 4">
            <a:extLst>
              <a:ext uri="{FF2B5EF4-FFF2-40B4-BE49-F238E27FC236}">
                <a16:creationId xmlns:a16="http://schemas.microsoft.com/office/drawing/2014/main" id="{BA9CE4B7-DBBB-A491-D323-450023B44A30}"/>
              </a:ext>
            </a:extLst>
          </p:cNvPr>
          <p:cNvSpPr>
            <a:spLocks noGrp="1"/>
          </p:cNvSpPr>
          <p:nvPr>
            <p:ph type="ftr" sz="quarter" idx="11"/>
          </p:nvPr>
        </p:nvSpPr>
        <p:spPr>
          <a:xfrm>
            <a:off x="-14648" y="-108383"/>
            <a:ext cx="0" cy="0"/>
          </a:xfrm>
        </p:spPr>
        <p:txBody>
          <a:bodyPr lIns="0" tIns="0" rIns="0" bIns="0"/>
          <a:lstStyle>
            <a:lvl1pPr>
              <a:defRPr sz="100"/>
            </a:lvl1pPr>
          </a:lstStyle>
          <a:p>
            <a:endParaRPr lang="nb-NO" dirty="0"/>
          </a:p>
        </p:txBody>
      </p:sp>
      <p:sp>
        <p:nvSpPr>
          <p:cNvPr id="2" name="Plassholder for bunntekst 4">
            <a:extLst>
              <a:ext uri="{FF2B5EF4-FFF2-40B4-BE49-F238E27FC236}">
                <a16:creationId xmlns:a16="http://schemas.microsoft.com/office/drawing/2014/main" id="{17BAF07D-969B-D026-3699-1295FABDBF50}"/>
              </a:ext>
            </a:extLst>
          </p:cNvPr>
          <p:cNvSpPr txBox="1">
            <a:spLocks/>
          </p:cNvSpPr>
          <p:nvPr/>
        </p:nvSpPr>
        <p:spPr>
          <a:xfrm>
            <a:off x="1609575" y="4797352"/>
            <a:ext cx="1702036" cy="184666"/>
          </a:xfrm>
          <a:prstGeom prst="rect">
            <a:avLst/>
          </a:prstGeom>
        </p:spPr>
        <p:txBody>
          <a:bodyPr vert="horz" lIns="91440" tIns="45720" rIns="91440" bIns="45720" rtlCol="0" anchor="ctr"/>
          <a:lstStyle>
            <a:defPPr>
              <a:defRPr lang="nb-NO"/>
            </a:defPPr>
            <a:lvl1pPr marL="0" algn="l" defTabSz="685800" rtl="0" eaLnBrk="1" latinLnBrk="0" hangingPunct="1">
              <a:defRPr sz="600" kern="1200">
                <a:solidFill>
                  <a:srgbClr val="999999"/>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a:t>See Statement of Proprietary information</a:t>
            </a:r>
            <a:endParaRPr lang="nb-NO"/>
          </a:p>
        </p:txBody>
      </p:sp>
      <p:sp>
        <p:nvSpPr>
          <p:cNvPr id="7" name="Plassholder for bunntekst 4">
            <a:extLst>
              <a:ext uri="{FF2B5EF4-FFF2-40B4-BE49-F238E27FC236}">
                <a16:creationId xmlns:a16="http://schemas.microsoft.com/office/drawing/2014/main" id="{1DE7C71F-83F0-C8DA-6761-8612B634064C}"/>
              </a:ext>
            </a:extLst>
          </p:cNvPr>
          <p:cNvSpPr txBox="1">
            <a:spLocks/>
          </p:cNvSpPr>
          <p:nvPr userDrawn="1"/>
        </p:nvSpPr>
        <p:spPr>
          <a:xfrm>
            <a:off x="1609575" y="4797352"/>
            <a:ext cx="1702036" cy="184666"/>
          </a:xfrm>
          <a:prstGeom prst="rect">
            <a:avLst/>
          </a:prstGeom>
        </p:spPr>
        <p:txBody>
          <a:bodyPr vert="horz" lIns="91440" tIns="45720" rIns="91440" bIns="45720" rtlCol="0" anchor="ctr"/>
          <a:lstStyle>
            <a:defPPr>
              <a:defRPr lang="nb-NO"/>
            </a:defPPr>
            <a:lvl1pPr marL="0" algn="l" defTabSz="685800" rtl="0" eaLnBrk="1" latinLnBrk="0" hangingPunct="1">
              <a:defRPr sz="600" kern="1200">
                <a:solidFill>
                  <a:srgbClr val="999999"/>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a:t>See Statement of Proprietary information</a:t>
            </a:r>
            <a:endParaRPr lang="nb-NO"/>
          </a:p>
        </p:txBody>
      </p:sp>
    </p:spTree>
    <p:extLst>
      <p:ext uri="{BB962C8B-B14F-4D97-AF65-F5344CB8AC3E}">
        <p14:creationId xmlns:p14="http://schemas.microsoft.com/office/powerpoint/2010/main" val="112316018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Chapter slide Blue neg">
    <p:spTree>
      <p:nvGrpSpPr>
        <p:cNvPr id="1" name=""/>
        <p:cNvGrpSpPr/>
        <p:nvPr/>
      </p:nvGrpSpPr>
      <p:grpSpPr>
        <a:xfrm>
          <a:off x="0" y="0"/>
          <a:ext cx="0" cy="0"/>
          <a:chOff x="0" y="0"/>
          <a:chExt cx="0" cy="0"/>
        </a:xfrm>
      </p:grpSpPr>
      <p:sp>
        <p:nvSpPr>
          <p:cNvPr id="15" name="Plassholder for bilde 14">
            <a:extLst>
              <a:ext uri="{FF2B5EF4-FFF2-40B4-BE49-F238E27FC236}">
                <a16:creationId xmlns:a16="http://schemas.microsoft.com/office/drawing/2014/main" id="{E0A74F4A-623F-9A40-E271-672454C1B81F}"/>
              </a:ext>
            </a:extLst>
          </p:cNvPr>
          <p:cNvSpPr>
            <a:spLocks noGrp="1"/>
          </p:cNvSpPr>
          <p:nvPr>
            <p:ph type="pic" sz="quarter" idx="13"/>
          </p:nvPr>
        </p:nvSpPr>
        <p:spPr>
          <a:xfrm>
            <a:off x="4571998" y="-2"/>
            <a:ext cx="4572001"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a:p>
        </p:txBody>
      </p:sp>
      <p:sp>
        <p:nvSpPr>
          <p:cNvPr id="9" name="Rectangle 7">
            <a:extLst>
              <a:ext uri="{FF2B5EF4-FFF2-40B4-BE49-F238E27FC236}">
                <a16:creationId xmlns:a16="http://schemas.microsoft.com/office/drawing/2014/main" id="{4C732CA1-615D-4CF7-9B62-7BD5D27343B0}"/>
              </a:ext>
            </a:extLst>
          </p:cNvPr>
          <p:cNvSpPr/>
          <p:nvPr/>
        </p:nvSpPr>
        <p:spPr>
          <a:xfrm rot="5400000">
            <a:off x="750065" y="1321566"/>
            <a:ext cx="3611868" cy="4032000"/>
          </a:xfrm>
          <a:prstGeom prst="rect">
            <a:avLst/>
          </a:prstGeom>
          <a:solidFill>
            <a:srgbClr val="DAF2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 name="Plassholder for dato 3">
            <a:extLst>
              <a:ext uri="{FF2B5EF4-FFF2-40B4-BE49-F238E27FC236}">
                <a16:creationId xmlns:a16="http://schemas.microsoft.com/office/drawing/2014/main" id="{45D94ABE-C9B1-7446-5386-6FC066D1E55B}"/>
              </a:ext>
            </a:extLst>
          </p:cNvPr>
          <p:cNvSpPr>
            <a:spLocks noGrp="1"/>
          </p:cNvSpPr>
          <p:nvPr>
            <p:ph type="dt" sz="half" idx="10"/>
          </p:nvPr>
        </p:nvSpPr>
        <p:spPr/>
        <p:txBody>
          <a:bodyPr/>
          <a:lstStyle/>
          <a:p>
            <a:fld id="{FEEF75D3-5389-4B66-AFC4-DEFF8E6AA7F1}" type="datetime1">
              <a:rPr lang="nb-NO" smtClean="0"/>
              <a:t>28.04.2026</a:t>
            </a:fld>
            <a:endParaRPr lang="nb-NO"/>
          </a:p>
        </p:txBody>
      </p:sp>
      <p:sp>
        <p:nvSpPr>
          <p:cNvPr id="6" name="Plassholder for lysbildenummer 5">
            <a:extLst>
              <a:ext uri="{FF2B5EF4-FFF2-40B4-BE49-F238E27FC236}">
                <a16:creationId xmlns:a16="http://schemas.microsoft.com/office/drawing/2014/main" id="{E49B9440-DF30-CE7D-8BDF-7B6E524A6C24}"/>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17" name="Tittel 1">
            <a:extLst>
              <a:ext uri="{FF2B5EF4-FFF2-40B4-BE49-F238E27FC236}">
                <a16:creationId xmlns:a16="http://schemas.microsoft.com/office/drawing/2014/main" id="{80C7AADC-A552-45CE-17D4-ECF5E06FED1C}"/>
              </a:ext>
            </a:extLst>
          </p:cNvPr>
          <p:cNvSpPr>
            <a:spLocks noGrp="1"/>
          </p:cNvSpPr>
          <p:nvPr>
            <p:ph type="title" hasCustomPrompt="1"/>
          </p:nvPr>
        </p:nvSpPr>
        <p:spPr>
          <a:xfrm>
            <a:off x="562755" y="1743209"/>
            <a:ext cx="2884266" cy="1415772"/>
          </a:xfrm>
        </p:spPr>
        <p:txBody>
          <a:bodyPr anchor="t">
            <a:normAutofit/>
          </a:bodyPr>
          <a:lstStyle>
            <a:lvl1pPr>
              <a:defRPr sz="4300">
                <a:solidFill>
                  <a:srgbClr val="001639"/>
                </a:solidFill>
              </a:defRPr>
            </a:lvl1pPr>
          </a:lstStyle>
          <a:p>
            <a:r>
              <a:rPr lang="nb-NO" dirty="0"/>
              <a:t>Chapter </a:t>
            </a:r>
            <a:r>
              <a:rPr lang="nb-NO" dirty="0" err="1"/>
              <a:t>title</a:t>
            </a:r>
            <a:endParaRPr lang="nb-NO" dirty="0"/>
          </a:p>
        </p:txBody>
      </p:sp>
      <p:sp>
        <p:nvSpPr>
          <p:cNvPr id="18" name="Plassholder for tekst 2">
            <a:extLst>
              <a:ext uri="{FF2B5EF4-FFF2-40B4-BE49-F238E27FC236}">
                <a16:creationId xmlns:a16="http://schemas.microsoft.com/office/drawing/2014/main" id="{3FCAAF28-DFA1-B224-FE4E-65389B0B527A}"/>
              </a:ext>
            </a:extLst>
          </p:cNvPr>
          <p:cNvSpPr>
            <a:spLocks noGrp="1"/>
          </p:cNvSpPr>
          <p:nvPr>
            <p:ph type="body" idx="1"/>
          </p:nvPr>
        </p:nvSpPr>
        <p:spPr>
          <a:xfrm>
            <a:off x="578077" y="3337566"/>
            <a:ext cx="3672647" cy="686022"/>
          </a:xfrm>
        </p:spPr>
        <p:txBody>
          <a:bodyPr>
            <a:normAutofit/>
          </a:bodyPr>
          <a:lstStyle>
            <a:lvl1pPr marL="0" indent="0">
              <a:buNone/>
              <a:defRPr sz="1200">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20" name="Plassholder for tekst 2">
            <a:extLst>
              <a:ext uri="{FF2B5EF4-FFF2-40B4-BE49-F238E27FC236}">
                <a16:creationId xmlns:a16="http://schemas.microsoft.com/office/drawing/2014/main" id="{F59A4091-E143-A50A-FA90-77A4FB6BA937}"/>
              </a:ext>
            </a:extLst>
          </p:cNvPr>
          <p:cNvSpPr>
            <a:spLocks noGrp="1"/>
          </p:cNvSpPr>
          <p:nvPr>
            <p:ph type="body" idx="15" hasCustomPrompt="1"/>
          </p:nvPr>
        </p:nvSpPr>
        <p:spPr>
          <a:xfrm>
            <a:off x="540000" y="404350"/>
            <a:ext cx="1125514" cy="1125514"/>
          </a:xfrm>
          <a:solidFill>
            <a:srgbClr val="001639"/>
          </a:solidFill>
        </p:spPr>
        <p:txBody>
          <a:bodyPr anchor="ctr">
            <a:normAutofit/>
          </a:bodyPr>
          <a:lstStyle>
            <a:lvl1pPr marL="0" indent="0" algn="ctr">
              <a:lnSpc>
                <a:spcPct val="100000"/>
              </a:lnSpc>
              <a:buNone/>
              <a:defRPr sz="4300" b="1">
                <a:solidFill>
                  <a:schemeClr val="lt1"/>
                </a:solidFill>
                <a:latin typeface="+mj-lt"/>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00.</a:t>
            </a:r>
          </a:p>
        </p:txBody>
      </p:sp>
      <p:sp>
        <p:nvSpPr>
          <p:cNvPr id="21" name="Plassholder for bunntekst 4">
            <a:extLst>
              <a:ext uri="{FF2B5EF4-FFF2-40B4-BE49-F238E27FC236}">
                <a16:creationId xmlns:a16="http://schemas.microsoft.com/office/drawing/2014/main" id="{BA9CE4B7-DBBB-A491-D323-450023B44A30}"/>
              </a:ext>
            </a:extLst>
          </p:cNvPr>
          <p:cNvSpPr>
            <a:spLocks noGrp="1"/>
          </p:cNvSpPr>
          <p:nvPr>
            <p:ph type="ftr" sz="quarter" idx="11"/>
          </p:nvPr>
        </p:nvSpPr>
        <p:spPr>
          <a:xfrm>
            <a:off x="-14648" y="-108383"/>
            <a:ext cx="0" cy="0"/>
          </a:xfrm>
        </p:spPr>
        <p:txBody>
          <a:bodyPr lIns="0" tIns="0" rIns="0" bIns="0"/>
          <a:lstStyle>
            <a:lvl1pPr>
              <a:defRPr sz="100"/>
            </a:lvl1pPr>
          </a:lstStyle>
          <a:p>
            <a:endParaRPr lang="nb-NO" dirty="0"/>
          </a:p>
        </p:txBody>
      </p:sp>
      <p:sp>
        <p:nvSpPr>
          <p:cNvPr id="2" name="Plassholder for bunntekst 4">
            <a:extLst>
              <a:ext uri="{FF2B5EF4-FFF2-40B4-BE49-F238E27FC236}">
                <a16:creationId xmlns:a16="http://schemas.microsoft.com/office/drawing/2014/main" id="{17BAF07D-969B-D026-3699-1295FABDBF50}"/>
              </a:ext>
            </a:extLst>
          </p:cNvPr>
          <p:cNvSpPr txBox="1">
            <a:spLocks/>
          </p:cNvSpPr>
          <p:nvPr/>
        </p:nvSpPr>
        <p:spPr>
          <a:xfrm>
            <a:off x="1609575" y="4797352"/>
            <a:ext cx="1702036" cy="184666"/>
          </a:xfrm>
          <a:prstGeom prst="rect">
            <a:avLst/>
          </a:prstGeom>
        </p:spPr>
        <p:txBody>
          <a:bodyPr vert="horz" lIns="91440" tIns="45720" rIns="91440" bIns="45720" rtlCol="0" anchor="ctr"/>
          <a:lstStyle>
            <a:defPPr>
              <a:defRPr lang="nb-NO"/>
            </a:defPPr>
            <a:lvl1pPr marL="0" algn="l" defTabSz="685800" rtl="0" eaLnBrk="1" latinLnBrk="0" hangingPunct="1">
              <a:defRPr sz="600" kern="1200">
                <a:solidFill>
                  <a:srgbClr val="999999"/>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a:t>See Statement of Proprietary information</a:t>
            </a:r>
            <a:endParaRPr lang="nb-NO"/>
          </a:p>
        </p:txBody>
      </p:sp>
      <p:sp>
        <p:nvSpPr>
          <p:cNvPr id="7" name="Plassholder for bunntekst 4">
            <a:extLst>
              <a:ext uri="{FF2B5EF4-FFF2-40B4-BE49-F238E27FC236}">
                <a16:creationId xmlns:a16="http://schemas.microsoft.com/office/drawing/2014/main" id="{1DE7C71F-83F0-C8DA-6761-8612B634064C}"/>
              </a:ext>
            </a:extLst>
          </p:cNvPr>
          <p:cNvSpPr txBox="1">
            <a:spLocks/>
          </p:cNvSpPr>
          <p:nvPr userDrawn="1"/>
        </p:nvSpPr>
        <p:spPr>
          <a:xfrm>
            <a:off x="1609575" y="4797352"/>
            <a:ext cx="1702036" cy="184666"/>
          </a:xfrm>
          <a:prstGeom prst="rect">
            <a:avLst/>
          </a:prstGeom>
        </p:spPr>
        <p:txBody>
          <a:bodyPr vert="horz" lIns="91440" tIns="45720" rIns="91440" bIns="45720" rtlCol="0" anchor="ctr"/>
          <a:lstStyle>
            <a:defPPr>
              <a:defRPr lang="nb-NO"/>
            </a:defPPr>
            <a:lvl1pPr marL="0" algn="l" defTabSz="685800" rtl="0" eaLnBrk="1" latinLnBrk="0" hangingPunct="1">
              <a:defRPr sz="600" kern="1200">
                <a:solidFill>
                  <a:srgbClr val="999999"/>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a:t>See Statement of Proprietary information</a:t>
            </a:r>
            <a:endParaRPr lang="nb-NO"/>
          </a:p>
        </p:txBody>
      </p:sp>
      <p:sp>
        <p:nvSpPr>
          <p:cNvPr id="3" name="Plassholder for tekst 15">
            <a:extLst>
              <a:ext uri="{FF2B5EF4-FFF2-40B4-BE49-F238E27FC236}">
                <a16:creationId xmlns:a16="http://schemas.microsoft.com/office/drawing/2014/main" id="{AFAE5B9F-FB8F-D0F2-0CB6-5BF54B492946}"/>
              </a:ext>
            </a:extLst>
          </p:cNvPr>
          <p:cNvSpPr>
            <a:spLocks noGrp="1"/>
          </p:cNvSpPr>
          <p:nvPr>
            <p:ph type="body" sz="quarter" idx="14" hasCustomPrompt="1"/>
          </p:nvPr>
        </p:nvSpPr>
        <p:spPr>
          <a:xfrm>
            <a:off x="8033685" y="271102"/>
            <a:ext cx="788478" cy="790782"/>
          </a:xfrm>
          <a:prstGeom prst="rect">
            <a:avLst/>
          </a:prstGeom>
          <a:blipFill>
            <a:blip r:embed="rId2"/>
            <a:stretch>
              <a:fillRect/>
            </a:stretch>
          </a:blipFill>
        </p:spPr>
        <p:txBody>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Tree>
    <p:extLst>
      <p:ext uri="{BB962C8B-B14F-4D97-AF65-F5344CB8AC3E}">
        <p14:creationId xmlns:p14="http://schemas.microsoft.com/office/powerpoint/2010/main" val="123496795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hapterslide #2">
    <p:spTree>
      <p:nvGrpSpPr>
        <p:cNvPr id="1" name=""/>
        <p:cNvGrpSpPr/>
        <p:nvPr/>
      </p:nvGrpSpPr>
      <p:grpSpPr>
        <a:xfrm>
          <a:off x="0" y="0"/>
          <a:ext cx="0" cy="0"/>
          <a:chOff x="0" y="0"/>
          <a:chExt cx="0" cy="0"/>
        </a:xfrm>
      </p:grpSpPr>
      <p:sp>
        <p:nvSpPr>
          <p:cNvPr id="15" name="Plassholder for bilde 14">
            <a:extLst>
              <a:ext uri="{FF2B5EF4-FFF2-40B4-BE49-F238E27FC236}">
                <a16:creationId xmlns:a16="http://schemas.microsoft.com/office/drawing/2014/main" id="{E0A74F4A-623F-9A40-E271-672454C1B81F}"/>
              </a:ext>
            </a:extLst>
          </p:cNvPr>
          <p:cNvSpPr>
            <a:spLocks noGrp="1"/>
          </p:cNvSpPr>
          <p:nvPr>
            <p:ph type="pic" sz="quarter" idx="13"/>
          </p:nvPr>
        </p:nvSpPr>
        <p:spPr>
          <a:xfrm>
            <a:off x="4571998" y="-2"/>
            <a:ext cx="4572001"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a:p>
        </p:txBody>
      </p:sp>
      <p:pic>
        <p:nvPicPr>
          <p:cNvPr id="14" name="Picture 6">
            <a:extLst>
              <a:ext uri="{FF2B5EF4-FFF2-40B4-BE49-F238E27FC236}">
                <a16:creationId xmlns:a16="http://schemas.microsoft.com/office/drawing/2014/main" id="{C73F4850-F364-74DE-0E1F-58928DF93E6B}"/>
              </a:ext>
            </a:extLst>
          </p:cNvPr>
          <p:cNvPicPr>
            <a:picLocks noChangeAspect="1"/>
          </p:cNvPicPr>
          <p:nvPr/>
        </p:nvPicPr>
        <p:blipFill>
          <a:blip r:embed="rId2"/>
          <a:stretch>
            <a:fillRect/>
          </a:stretch>
        </p:blipFill>
        <p:spPr>
          <a:xfrm>
            <a:off x="425033" y="4814455"/>
            <a:ext cx="807039" cy="151649"/>
          </a:xfrm>
          <a:prstGeom prst="rect">
            <a:avLst/>
          </a:prstGeom>
        </p:spPr>
      </p:pic>
      <p:sp>
        <p:nvSpPr>
          <p:cNvPr id="4" name="Plassholder for dato 3">
            <a:extLst>
              <a:ext uri="{FF2B5EF4-FFF2-40B4-BE49-F238E27FC236}">
                <a16:creationId xmlns:a16="http://schemas.microsoft.com/office/drawing/2014/main" id="{45D94ABE-C9B1-7446-5386-6FC066D1E55B}"/>
              </a:ext>
            </a:extLst>
          </p:cNvPr>
          <p:cNvSpPr>
            <a:spLocks noGrp="1"/>
          </p:cNvSpPr>
          <p:nvPr>
            <p:ph type="dt" sz="half" idx="10"/>
          </p:nvPr>
        </p:nvSpPr>
        <p:spPr/>
        <p:txBody>
          <a:bodyPr/>
          <a:lstStyle/>
          <a:p>
            <a:fld id="{19210610-5CCA-4701-96D2-D67F08C03763}" type="datetime1">
              <a:rPr lang="nb-NO" smtClean="0"/>
              <a:t>28.04.2026</a:t>
            </a:fld>
            <a:endParaRPr lang="nb-NO"/>
          </a:p>
        </p:txBody>
      </p:sp>
      <p:sp>
        <p:nvSpPr>
          <p:cNvPr id="6" name="Plassholder for lysbildenummer 5">
            <a:extLst>
              <a:ext uri="{FF2B5EF4-FFF2-40B4-BE49-F238E27FC236}">
                <a16:creationId xmlns:a16="http://schemas.microsoft.com/office/drawing/2014/main" id="{E49B9440-DF30-CE7D-8BDF-7B6E524A6C24}"/>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18" name="Plassholder for tekst 2">
            <a:extLst>
              <a:ext uri="{FF2B5EF4-FFF2-40B4-BE49-F238E27FC236}">
                <a16:creationId xmlns:a16="http://schemas.microsoft.com/office/drawing/2014/main" id="{3FCAAF28-DFA1-B224-FE4E-65389B0B527A}"/>
              </a:ext>
            </a:extLst>
          </p:cNvPr>
          <p:cNvSpPr>
            <a:spLocks noGrp="1"/>
          </p:cNvSpPr>
          <p:nvPr>
            <p:ph type="body" idx="1"/>
          </p:nvPr>
        </p:nvSpPr>
        <p:spPr>
          <a:xfrm>
            <a:off x="338019" y="3071935"/>
            <a:ext cx="3908860" cy="685957"/>
          </a:xfrm>
        </p:spPr>
        <p:txBody>
          <a:bodyPr>
            <a:normAutofit/>
          </a:bodyPr>
          <a:lstStyle>
            <a:lvl1pPr marL="0" indent="0">
              <a:buNone/>
              <a:defRPr sz="1200">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11" name="Tittel 9">
            <a:extLst>
              <a:ext uri="{FF2B5EF4-FFF2-40B4-BE49-F238E27FC236}">
                <a16:creationId xmlns:a16="http://schemas.microsoft.com/office/drawing/2014/main" id="{CCCB46F9-4637-639A-50A2-BAB0078B130F}"/>
              </a:ext>
            </a:extLst>
          </p:cNvPr>
          <p:cNvSpPr>
            <a:spLocks noGrp="1"/>
          </p:cNvSpPr>
          <p:nvPr>
            <p:ph type="title"/>
          </p:nvPr>
        </p:nvSpPr>
        <p:spPr>
          <a:xfrm>
            <a:off x="338020" y="1170650"/>
            <a:ext cx="3694493" cy="1077218"/>
          </a:xfrm>
        </p:spPr>
        <p:txBody>
          <a:bodyPr>
            <a:noAutofit/>
          </a:bodyPr>
          <a:lstStyle>
            <a:lvl1pPr>
              <a:defRPr sz="3200"/>
            </a:lvl1pPr>
          </a:lstStyle>
          <a:p>
            <a:r>
              <a:rPr lang="en-US"/>
              <a:t>Click to edit Master title style</a:t>
            </a:r>
            <a:endParaRPr lang="nb-NO"/>
          </a:p>
        </p:txBody>
      </p:sp>
      <p:sp>
        <p:nvSpPr>
          <p:cNvPr id="19" name="Undertittel 11">
            <a:extLst>
              <a:ext uri="{FF2B5EF4-FFF2-40B4-BE49-F238E27FC236}">
                <a16:creationId xmlns:a16="http://schemas.microsoft.com/office/drawing/2014/main" id="{97F20145-2471-1D3D-8895-7F4EA5552120}"/>
              </a:ext>
            </a:extLst>
          </p:cNvPr>
          <p:cNvSpPr>
            <a:spLocks noGrp="1"/>
          </p:cNvSpPr>
          <p:nvPr>
            <p:ph type="subTitle" sz="quarter" idx="15"/>
          </p:nvPr>
        </p:nvSpPr>
        <p:spPr>
          <a:xfrm>
            <a:off x="338020" y="832097"/>
            <a:ext cx="2884266" cy="338554"/>
          </a:xfrm>
          <a:prstGeom prst="rect">
            <a:avLst/>
          </a:prstGeom>
        </p:spPr>
        <p:txBody>
          <a:bodyPr lIns="91440" tIns="45720" rIns="91440" bIns="45720" anchor="b"/>
          <a:lstStyle>
            <a:lvl1pPr marL="0" indent="0" algn="l">
              <a:buNone/>
              <a:defRPr sz="1600"/>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21" name="Plassholder for bunntekst 4">
            <a:extLst>
              <a:ext uri="{FF2B5EF4-FFF2-40B4-BE49-F238E27FC236}">
                <a16:creationId xmlns:a16="http://schemas.microsoft.com/office/drawing/2014/main" id="{C1A8E2E6-368C-6292-7F0A-9A1945FEA84F}"/>
              </a:ext>
            </a:extLst>
          </p:cNvPr>
          <p:cNvSpPr>
            <a:spLocks noGrp="1"/>
          </p:cNvSpPr>
          <p:nvPr>
            <p:ph type="ftr" sz="quarter" idx="11"/>
          </p:nvPr>
        </p:nvSpPr>
        <p:spPr>
          <a:xfrm>
            <a:off x="1609575" y="4797352"/>
            <a:ext cx="1702036" cy="184666"/>
          </a:xfrm>
        </p:spPr>
        <p:txBody>
          <a:bodyPr/>
          <a:lstStyle/>
          <a:p>
            <a:r>
              <a:rPr lang="en-US"/>
              <a:t>See Statement of Proprietary information</a:t>
            </a:r>
            <a:endParaRPr lang="nb-NO"/>
          </a:p>
        </p:txBody>
      </p:sp>
    </p:spTree>
    <p:extLst>
      <p:ext uri="{BB962C8B-B14F-4D97-AF65-F5344CB8AC3E}">
        <p14:creationId xmlns:p14="http://schemas.microsoft.com/office/powerpoint/2010/main" val="383654997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Chapter slide #3">
    <p:bg>
      <p:bgPr>
        <a:solidFill>
          <a:srgbClr val="014A42"/>
        </a:solidFill>
        <a:effectLst/>
      </p:bgPr>
    </p:bg>
    <p:spTree>
      <p:nvGrpSpPr>
        <p:cNvPr id="1" name=""/>
        <p:cNvGrpSpPr/>
        <p:nvPr/>
      </p:nvGrpSpPr>
      <p:grpSpPr>
        <a:xfrm>
          <a:off x="0" y="0"/>
          <a:ext cx="0" cy="0"/>
          <a:chOff x="0" y="0"/>
          <a:chExt cx="0" cy="0"/>
        </a:xfrm>
      </p:grpSpPr>
      <p:sp>
        <p:nvSpPr>
          <p:cNvPr id="15" name="Plassholder for bilde 14">
            <a:extLst>
              <a:ext uri="{FF2B5EF4-FFF2-40B4-BE49-F238E27FC236}">
                <a16:creationId xmlns:a16="http://schemas.microsoft.com/office/drawing/2014/main" id="{E0A74F4A-623F-9A40-E271-672454C1B81F}"/>
              </a:ext>
            </a:extLst>
          </p:cNvPr>
          <p:cNvSpPr>
            <a:spLocks noGrp="1"/>
          </p:cNvSpPr>
          <p:nvPr>
            <p:ph type="pic" sz="quarter" idx="13"/>
          </p:nvPr>
        </p:nvSpPr>
        <p:spPr>
          <a:xfrm>
            <a:off x="4571998" y="-2"/>
            <a:ext cx="4572001"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a:p>
        </p:txBody>
      </p:sp>
      <p:sp>
        <p:nvSpPr>
          <p:cNvPr id="4" name="Plassholder for dato 3">
            <a:extLst>
              <a:ext uri="{FF2B5EF4-FFF2-40B4-BE49-F238E27FC236}">
                <a16:creationId xmlns:a16="http://schemas.microsoft.com/office/drawing/2014/main" id="{45D94ABE-C9B1-7446-5386-6FC066D1E55B}"/>
              </a:ext>
            </a:extLst>
          </p:cNvPr>
          <p:cNvSpPr>
            <a:spLocks noGrp="1"/>
          </p:cNvSpPr>
          <p:nvPr>
            <p:ph type="dt" sz="half" idx="10"/>
          </p:nvPr>
        </p:nvSpPr>
        <p:spPr/>
        <p:txBody>
          <a:bodyPr/>
          <a:lstStyle/>
          <a:p>
            <a:fld id="{560D9CC1-3EC5-4F6E-A758-A2D467899C6E}" type="datetime1">
              <a:rPr lang="nb-NO" smtClean="0"/>
              <a:t>28.04.2026</a:t>
            </a:fld>
            <a:endParaRPr lang="nb-NO"/>
          </a:p>
        </p:txBody>
      </p:sp>
      <p:sp>
        <p:nvSpPr>
          <p:cNvPr id="6" name="Plassholder for lysbildenummer 5">
            <a:extLst>
              <a:ext uri="{FF2B5EF4-FFF2-40B4-BE49-F238E27FC236}">
                <a16:creationId xmlns:a16="http://schemas.microsoft.com/office/drawing/2014/main" id="{E49B9440-DF30-CE7D-8BDF-7B6E524A6C24}"/>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18" name="Plassholder for tekst 2">
            <a:extLst>
              <a:ext uri="{FF2B5EF4-FFF2-40B4-BE49-F238E27FC236}">
                <a16:creationId xmlns:a16="http://schemas.microsoft.com/office/drawing/2014/main" id="{3FCAAF28-DFA1-B224-FE4E-65389B0B527A}"/>
              </a:ext>
            </a:extLst>
          </p:cNvPr>
          <p:cNvSpPr>
            <a:spLocks noGrp="1"/>
          </p:cNvSpPr>
          <p:nvPr>
            <p:ph type="body" idx="1"/>
          </p:nvPr>
        </p:nvSpPr>
        <p:spPr>
          <a:xfrm>
            <a:off x="338019" y="3071935"/>
            <a:ext cx="3908860" cy="685957"/>
          </a:xfrm>
        </p:spPr>
        <p:txBody>
          <a:bodyPr>
            <a:normAutofit/>
          </a:bodyPr>
          <a:lstStyle>
            <a:lvl1pPr marL="0" indent="0">
              <a:buNone/>
              <a:defRPr sz="1200">
                <a:solidFill>
                  <a:srgbClr val="BCFFF3"/>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11" name="Tittel 9">
            <a:extLst>
              <a:ext uri="{FF2B5EF4-FFF2-40B4-BE49-F238E27FC236}">
                <a16:creationId xmlns:a16="http://schemas.microsoft.com/office/drawing/2014/main" id="{CCCB46F9-4637-639A-50A2-BAB0078B130F}"/>
              </a:ext>
            </a:extLst>
          </p:cNvPr>
          <p:cNvSpPr>
            <a:spLocks noGrp="1"/>
          </p:cNvSpPr>
          <p:nvPr>
            <p:ph type="title"/>
          </p:nvPr>
        </p:nvSpPr>
        <p:spPr>
          <a:xfrm>
            <a:off x="338020" y="1170650"/>
            <a:ext cx="3694493" cy="1077218"/>
          </a:xfrm>
        </p:spPr>
        <p:txBody>
          <a:bodyPr>
            <a:noAutofit/>
          </a:bodyPr>
          <a:lstStyle>
            <a:lvl1pPr>
              <a:defRPr sz="3200">
                <a:solidFill>
                  <a:schemeClr val="lt1"/>
                </a:solidFill>
              </a:defRPr>
            </a:lvl1pPr>
          </a:lstStyle>
          <a:p>
            <a:r>
              <a:rPr lang="en-US"/>
              <a:t>Click to edit Master title style</a:t>
            </a:r>
            <a:endParaRPr lang="nb-NO" dirty="0"/>
          </a:p>
        </p:txBody>
      </p:sp>
      <p:sp>
        <p:nvSpPr>
          <p:cNvPr id="19" name="Undertittel 11">
            <a:extLst>
              <a:ext uri="{FF2B5EF4-FFF2-40B4-BE49-F238E27FC236}">
                <a16:creationId xmlns:a16="http://schemas.microsoft.com/office/drawing/2014/main" id="{97F20145-2471-1D3D-8895-7F4EA5552120}"/>
              </a:ext>
            </a:extLst>
          </p:cNvPr>
          <p:cNvSpPr>
            <a:spLocks noGrp="1"/>
          </p:cNvSpPr>
          <p:nvPr>
            <p:ph type="subTitle" sz="quarter" idx="15"/>
          </p:nvPr>
        </p:nvSpPr>
        <p:spPr>
          <a:xfrm>
            <a:off x="338020" y="832097"/>
            <a:ext cx="2884266" cy="338554"/>
          </a:xfrm>
          <a:prstGeom prst="rect">
            <a:avLst/>
          </a:prstGeom>
        </p:spPr>
        <p:txBody>
          <a:bodyPr lIns="91440" tIns="45720" rIns="91440" bIns="45720" anchor="b"/>
          <a:lstStyle>
            <a:lvl1pPr marL="0" indent="0" algn="l">
              <a:buNone/>
              <a:defRPr sz="1600">
                <a:solidFill>
                  <a:srgbClr val="BCFFF3"/>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pic>
        <p:nvPicPr>
          <p:cNvPr id="7" name="Picture 5">
            <a:extLst>
              <a:ext uri="{FF2B5EF4-FFF2-40B4-BE49-F238E27FC236}">
                <a16:creationId xmlns:a16="http://schemas.microsoft.com/office/drawing/2014/main" id="{6CD2DC6D-5072-D8E9-9724-39F17336E7D2}"/>
              </a:ext>
            </a:extLst>
          </p:cNvPr>
          <p:cNvPicPr>
            <a:picLocks noChangeAspect="1"/>
          </p:cNvPicPr>
          <p:nvPr/>
        </p:nvPicPr>
        <p:blipFill>
          <a:blip r:embed="rId2"/>
          <a:stretch>
            <a:fillRect/>
          </a:stretch>
        </p:blipFill>
        <p:spPr>
          <a:xfrm>
            <a:off x="425032" y="4821088"/>
            <a:ext cx="824400" cy="154911"/>
          </a:xfrm>
          <a:prstGeom prst="rect">
            <a:avLst/>
          </a:prstGeom>
        </p:spPr>
      </p:pic>
      <p:sp>
        <p:nvSpPr>
          <p:cNvPr id="9" name="Plassholder for bunntekst 4">
            <a:extLst>
              <a:ext uri="{FF2B5EF4-FFF2-40B4-BE49-F238E27FC236}">
                <a16:creationId xmlns:a16="http://schemas.microsoft.com/office/drawing/2014/main" id="{23BA158D-E6CD-24F7-65FC-F9F6FA552094}"/>
              </a:ext>
            </a:extLst>
          </p:cNvPr>
          <p:cNvSpPr>
            <a:spLocks noGrp="1"/>
          </p:cNvSpPr>
          <p:nvPr>
            <p:ph type="ftr" sz="quarter" idx="11"/>
          </p:nvPr>
        </p:nvSpPr>
        <p:spPr>
          <a:xfrm>
            <a:off x="1609575" y="4797352"/>
            <a:ext cx="1702036" cy="184666"/>
          </a:xfrm>
        </p:spPr>
        <p:txBody>
          <a:bodyPr/>
          <a:lstStyle>
            <a:lvl1pPr>
              <a:defRPr>
                <a:solidFill>
                  <a:schemeClr val="bg1">
                    <a:lumMod val="75000"/>
                  </a:schemeClr>
                </a:solidFill>
              </a:defRPr>
            </a:lvl1pPr>
          </a:lstStyle>
          <a:p>
            <a:r>
              <a:rPr lang="en-US"/>
              <a:t>See Statement of Proprietary information</a:t>
            </a:r>
            <a:endParaRPr lang="nb-NO"/>
          </a:p>
        </p:txBody>
      </p:sp>
    </p:spTree>
    <p:extLst>
      <p:ext uri="{BB962C8B-B14F-4D97-AF65-F5344CB8AC3E}">
        <p14:creationId xmlns:p14="http://schemas.microsoft.com/office/powerpoint/2010/main" val="196986545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1_Chapter slide #3">
    <p:bg>
      <p:bgPr>
        <a:solidFill>
          <a:srgbClr val="001639"/>
        </a:solidFill>
        <a:effectLst/>
      </p:bgPr>
    </p:bg>
    <p:spTree>
      <p:nvGrpSpPr>
        <p:cNvPr id="1" name=""/>
        <p:cNvGrpSpPr/>
        <p:nvPr/>
      </p:nvGrpSpPr>
      <p:grpSpPr>
        <a:xfrm>
          <a:off x="0" y="0"/>
          <a:ext cx="0" cy="0"/>
          <a:chOff x="0" y="0"/>
          <a:chExt cx="0" cy="0"/>
        </a:xfrm>
      </p:grpSpPr>
      <p:sp>
        <p:nvSpPr>
          <p:cNvPr id="15" name="Plassholder for bilde 14">
            <a:extLst>
              <a:ext uri="{FF2B5EF4-FFF2-40B4-BE49-F238E27FC236}">
                <a16:creationId xmlns:a16="http://schemas.microsoft.com/office/drawing/2014/main" id="{E0A74F4A-623F-9A40-E271-672454C1B81F}"/>
              </a:ext>
            </a:extLst>
          </p:cNvPr>
          <p:cNvSpPr>
            <a:spLocks noGrp="1"/>
          </p:cNvSpPr>
          <p:nvPr>
            <p:ph type="pic" sz="quarter" idx="13"/>
          </p:nvPr>
        </p:nvSpPr>
        <p:spPr>
          <a:xfrm>
            <a:off x="4571998" y="-2"/>
            <a:ext cx="4572001"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a:p>
        </p:txBody>
      </p:sp>
      <p:sp>
        <p:nvSpPr>
          <p:cNvPr id="4" name="Plassholder for dato 3">
            <a:extLst>
              <a:ext uri="{FF2B5EF4-FFF2-40B4-BE49-F238E27FC236}">
                <a16:creationId xmlns:a16="http://schemas.microsoft.com/office/drawing/2014/main" id="{45D94ABE-C9B1-7446-5386-6FC066D1E55B}"/>
              </a:ext>
            </a:extLst>
          </p:cNvPr>
          <p:cNvSpPr>
            <a:spLocks noGrp="1"/>
          </p:cNvSpPr>
          <p:nvPr>
            <p:ph type="dt" sz="half" idx="10"/>
          </p:nvPr>
        </p:nvSpPr>
        <p:spPr/>
        <p:txBody>
          <a:bodyPr/>
          <a:lstStyle/>
          <a:p>
            <a:fld id="{560D9CC1-3EC5-4F6E-A758-A2D467899C6E}" type="datetime1">
              <a:rPr lang="nb-NO" smtClean="0"/>
              <a:t>28.04.2026</a:t>
            </a:fld>
            <a:endParaRPr lang="nb-NO"/>
          </a:p>
        </p:txBody>
      </p:sp>
      <p:sp>
        <p:nvSpPr>
          <p:cNvPr id="6" name="Plassholder for lysbildenummer 5">
            <a:extLst>
              <a:ext uri="{FF2B5EF4-FFF2-40B4-BE49-F238E27FC236}">
                <a16:creationId xmlns:a16="http://schemas.microsoft.com/office/drawing/2014/main" id="{E49B9440-DF30-CE7D-8BDF-7B6E524A6C24}"/>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18" name="Plassholder for tekst 2">
            <a:extLst>
              <a:ext uri="{FF2B5EF4-FFF2-40B4-BE49-F238E27FC236}">
                <a16:creationId xmlns:a16="http://schemas.microsoft.com/office/drawing/2014/main" id="{3FCAAF28-DFA1-B224-FE4E-65389B0B527A}"/>
              </a:ext>
            </a:extLst>
          </p:cNvPr>
          <p:cNvSpPr>
            <a:spLocks noGrp="1"/>
          </p:cNvSpPr>
          <p:nvPr>
            <p:ph type="body" idx="1"/>
          </p:nvPr>
        </p:nvSpPr>
        <p:spPr>
          <a:xfrm>
            <a:off x="338019" y="3071935"/>
            <a:ext cx="3908860" cy="685957"/>
          </a:xfrm>
        </p:spPr>
        <p:txBody>
          <a:bodyPr>
            <a:normAutofit/>
          </a:bodyPr>
          <a:lstStyle>
            <a:lvl1pPr marL="0" indent="0">
              <a:buNone/>
              <a:defRPr sz="1200">
                <a:solidFill>
                  <a:srgbClr val="DAF2FF"/>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11" name="Tittel 9">
            <a:extLst>
              <a:ext uri="{FF2B5EF4-FFF2-40B4-BE49-F238E27FC236}">
                <a16:creationId xmlns:a16="http://schemas.microsoft.com/office/drawing/2014/main" id="{CCCB46F9-4637-639A-50A2-BAB0078B130F}"/>
              </a:ext>
            </a:extLst>
          </p:cNvPr>
          <p:cNvSpPr>
            <a:spLocks noGrp="1"/>
          </p:cNvSpPr>
          <p:nvPr>
            <p:ph type="title"/>
          </p:nvPr>
        </p:nvSpPr>
        <p:spPr>
          <a:xfrm>
            <a:off x="338020" y="1170650"/>
            <a:ext cx="3694493" cy="1077218"/>
          </a:xfrm>
        </p:spPr>
        <p:txBody>
          <a:bodyPr>
            <a:noAutofit/>
          </a:bodyPr>
          <a:lstStyle>
            <a:lvl1pPr>
              <a:defRPr sz="3200">
                <a:solidFill>
                  <a:schemeClr val="lt1"/>
                </a:solidFill>
              </a:defRPr>
            </a:lvl1pPr>
          </a:lstStyle>
          <a:p>
            <a:r>
              <a:rPr lang="en-US"/>
              <a:t>Click to edit Master title style</a:t>
            </a:r>
            <a:endParaRPr lang="nb-NO" dirty="0"/>
          </a:p>
        </p:txBody>
      </p:sp>
      <p:sp>
        <p:nvSpPr>
          <p:cNvPr id="19" name="Undertittel 11">
            <a:extLst>
              <a:ext uri="{FF2B5EF4-FFF2-40B4-BE49-F238E27FC236}">
                <a16:creationId xmlns:a16="http://schemas.microsoft.com/office/drawing/2014/main" id="{97F20145-2471-1D3D-8895-7F4EA5552120}"/>
              </a:ext>
            </a:extLst>
          </p:cNvPr>
          <p:cNvSpPr>
            <a:spLocks noGrp="1"/>
          </p:cNvSpPr>
          <p:nvPr>
            <p:ph type="subTitle" sz="quarter" idx="15"/>
          </p:nvPr>
        </p:nvSpPr>
        <p:spPr>
          <a:xfrm>
            <a:off x="338020" y="832097"/>
            <a:ext cx="2884266" cy="338554"/>
          </a:xfrm>
          <a:prstGeom prst="rect">
            <a:avLst/>
          </a:prstGeom>
        </p:spPr>
        <p:txBody>
          <a:bodyPr lIns="91440" tIns="45720" rIns="91440" bIns="45720" anchor="b"/>
          <a:lstStyle>
            <a:lvl1pPr marL="0" indent="0" algn="l">
              <a:buNone/>
              <a:defRPr sz="1600">
                <a:solidFill>
                  <a:srgbClr val="DAF2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pic>
        <p:nvPicPr>
          <p:cNvPr id="7" name="Picture 5">
            <a:extLst>
              <a:ext uri="{FF2B5EF4-FFF2-40B4-BE49-F238E27FC236}">
                <a16:creationId xmlns:a16="http://schemas.microsoft.com/office/drawing/2014/main" id="{6CD2DC6D-5072-D8E9-9724-39F17336E7D2}"/>
              </a:ext>
            </a:extLst>
          </p:cNvPr>
          <p:cNvPicPr>
            <a:picLocks noChangeAspect="1"/>
          </p:cNvPicPr>
          <p:nvPr/>
        </p:nvPicPr>
        <p:blipFill>
          <a:blip r:embed="rId2"/>
          <a:stretch>
            <a:fillRect/>
          </a:stretch>
        </p:blipFill>
        <p:spPr>
          <a:xfrm>
            <a:off x="425032" y="4821088"/>
            <a:ext cx="824400" cy="154911"/>
          </a:xfrm>
          <a:prstGeom prst="rect">
            <a:avLst/>
          </a:prstGeom>
        </p:spPr>
      </p:pic>
      <p:sp>
        <p:nvSpPr>
          <p:cNvPr id="9" name="Plassholder for bunntekst 4">
            <a:extLst>
              <a:ext uri="{FF2B5EF4-FFF2-40B4-BE49-F238E27FC236}">
                <a16:creationId xmlns:a16="http://schemas.microsoft.com/office/drawing/2014/main" id="{23BA158D-E6CD-24F7-65FC-F9F6FA552094}"/>
              </a:ext>
            </a:extLst>
          </p:cNvPr>
          <p:cNvSpPr>
            <a:spLocks noGrp="1"/>
          </p:cNvSpPr>
          <p:nvPr>
            <p:ph type="ftr" sz="quarter" idx="11"/>
          </p:nvPr>
        </p:nvSpPr>
        <p:spPr>
          <a:xfrm>
            <a:off x="1609575" y="4797352"/>
            <a:ext cx="1702036" cy="184666"/>
          </a:xfrm>
        </p:spPr>
        <p:txBody>
          <a:bodyPr/>
          <a:lstStyle>
            <a:lvl1pPr>
              <a:defRPr>
                <a:solidFill>
                  <a:schemeClr val="bg1">
                    <a:lumMod val="75000"/>
                  </a:schemeClr>
                </a:solidFill>
              </a:defRPr>
            </a:lvl1pPr>
          </a:lstStyle>
          <a:p>
            <a:r>
              <a:rPr lang="en-US"/>
              <a:t>See Statement of Proprietary information</a:t>
            </a:r>
            <a:endParaRPr lang="nb-NO"/>
          </a:p>
        </p:txBody>
      </p:sp>
    </p:spTree>
    <p:extLst>
      <p:ext uri="{BB962C8B-B14F-4D97-AF65-F5344CB8AC3E}">
        <p14:creationId xmlns:p14="http://schemas.microsoft.com/office/powerpoint/2010/main" val="24778341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Chapter slide #4">
    <p:bg>
      <p:bgPr>
        <a:solidFill>
          <a:schemeClr val="bg1"/>
        </a:solidFill>
        <a:effectLst/>
      </p:bgPr>
    </p:bg>
    <p:spTree>
      <p:nvGrpSpPr>
        <p:cNvPr id="1" name=""/>
        <p:cNvGrpSpPr/>
        <p:nvPr/>
      </p:nvGrpSpPr>
      <p:grpSpPr>
        <a:xfrm>
          <a:off x="0" y="0"/>
          <a:ext cx="0" cy="0"/>
          <a:chOff x="0" y="0"/>
          <a:chExt cx="0" cy="0"/>
        </a:xfrm>
      </p:grpSpPr>
      <p:sp>
        <p:nvSpPr>
          <p:cNvPr id="2" name="Plassholder for bilde 14">
            <a:extLst>
              <a:ext uri="{FF2B5EF4-FFF2-40B4-BE49-F238E27FC236}">
                <a16:creationId xmlns:a16="http://schemas.microsoft.com/office/drawing/2014/main" id="{8FD378BB-C828-8111-AF66-C1492A2B85A2}"/>
              </a:ext>
            </a:extLst>
          </p:cNvPr>
          <p:cNvSpPr>
            <a:spLocks noGrp="1"/>
          </p:cNvSpPr>
          <p:nvPr>
            <p:ph type="pic" sz="quarter" idx="13" hasCustomPrompt="1"/>
          </p:nvPr>
        </p:nvSpPr>
        <p:spPr>
          <a:xfrm>
            <a:off x="1" y="-1"/>
            <a:ext cx="9143999"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nb-NO" dirty="0" err="1"/>
              <a:t>Insert</a:t>
            </a:r>
            <a:r>
              <a:rPr lang="nb-NO" dirty="0"/>
              <a:t> </a:t>
            </a:r>
            <a:r>
              <a:rPr lang="nb-NO" dirty="0" err="1"/>
              <a:t>picture</a:t>
            </a:r>
            <a:r>
              <a:rPr lang="nb-NO" dirty="0"/>
              <a:t> </a:t>
            </a:r>
            <a:r>
              <a:rPr lang="nb-NO" dirty="0" err="1"/>
              <a:t>here</a:t>
            </a:r>
            <a:r>
              <a:rPr lang="nb-NO" dirty="0"/>
              <a:t> via «</a:t>
            </a:r>
            <a:r>
              <a:rPr lang="nb-NO" dirty="0" err="1"/>
              <a:t>Insert</a:t>
            </a:r>
            <a:r>
              <a:rPr lang="nb-NO" dirty="0"/>
              <a:t>» -&gt; «Picture» from </a:t>
            </a:r>
            <a:r>
              <a:rPr lang="nb-NO" dirty="0" err="1"/>
              <a:t>the</a:t>
            </a:r>
            <a:r>
              <a:rPr lang="nb-NO" dirty="0"/>
              <a:t> </a:t>
            </a:r>
            <a:r>
              <a:rPr lang="nb-NO" dirty="0" err="1"/>
              <a:t>toolbar</a:t>
            </a:r>
            <a:endParaRPr lang="nb-NO" dirty="0"/>
          </a:p>
        </p:txBody>
      </p:sp>
      <p:sp>
        <p:nvSpPr>
          <p:cNvPr id="3" name="Plassholder for tekst 15">
            <a:extLst>
              <a:ext uri="{FF2B5EF4-FFF2-40B4-BE49-F238E27FC236}">
                <a16:creationId xmlns:a16="http://schemas.microsoft.com/office/drawing/2014/main" id="{F31318FB-A9A2-2786-9D86-977F410AC0BA}"/>
              </a:ext>
            </a:extLst>
          </p:cNvPr>
          <p:cNvSpPr>
            <a:spLocks noGrp="1"/>
          </p:cNvSpPr>
          <p:nvPr>
            <p:ph type="body" sz="quarter" idx="16" hasCustomPrompt="1"/>
          </p:nvPr>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None/>
              <a:defRPr lang="nb-NO" sz="100">
                <a:solidFill>
                  <a:schemeClr val="lt1"/>
                </a:solidFill>
              </a:defRPr>
            </a:lvl1pPr>
          </a:lstStyle>
          <a:p>
            <a:pPr marL="0" lvl="0" algn="ctr"/>
            <a:r>
              <a:rPr lang="nb-NO"/>
              <a:t> </a:t>
            </a:r>
          </a:p>
        </p:txBody>
      </p:sp>
      <p:sp>
        <p:nvSpPr>
          <p:cNvPr id="4" name="Plassholder for dato 3">
            <a:extLst>
              <a:ext uri="{FF2B5EF4-FFF2-40B4-BE49-F238E27FC236}">
                <a16:creationId xmlns:a16="http://schemas.microsoft.com/office/drawing/2014/main" id="{45D94ABE-C9B1-7446-5386-6FC066D1E55B}"/>
              </a:ext>
            </a:extLst>
          </p:cNvPr>
          <p:cNvSpPr>
            <a:spLocks noGrp="1"/>
          </p:cNvSpPr>
          <p:nvPr>
            <p:ph type="dt" sz="half" idx="10"/>
          </p:nvPr>
        </p:nvSpPr>
        <p:spPr/>
        <p:txBody>
          <a:bodyPr/>
          <a:lstStyle/>
          <a:p>
            <a:fld id="{082E2856-6430-4FB9-8A21-FFD2A55E4894}" type="datetime1">
              <a:rPr lang="nb-NO" smtClean="0"/>
              <a:t>28.04.2026</a:t>
            </a:fld>
            <a:endParaRPr lang="nb-NO"/>
          </a:p>
        </p:txBody>
      </p:sp>
      <p:sp>
        <p:nvSpPr>
          <p:cNvPr id="5" name="Plassholder for bunntekst 4">
            <a:extLst>
              <a:ext uri="{FF2B5EF4-FFF2-40B4-BE49-F238E27FC236}">
                <a16:creationId xmlns:a16="http://schemas.microsoft.com/office/drawing/2014/main" id="{DDEFC943-9BB9-EC97-F994-B4FAF72FE69A}"/>
              </a:ext>
            </a:extLst>
          </p:cNvPr>
          <p:cNvSpPr>
            <a:spLocks noGrp="1"/>
          </p:cNvSpPr>
          <p:nvPr>
            <p:ph type="ftr" sz="quarter" idx="11"/>
          </p:nvPr>
        </p:nvSpPr>
        <p:spPr/>
        <p:txBody>
          <a:bodyPr/>
          <a:lstStyle>
            <a:lvl1pPr>
              <a:defRPr>
                <a:solidFill>
                  <a:schemeClr val="bg1">
                    <a:lumMod val="75000"/>
                  </a:schemeClr>
                </a:solidFill>
              </a:defRPr>
            </a:lvl1pPr>
          </a:lstStyle>
          <a:p>
            <a:r>
              <a:rPr lang="en-US"/>
              <a:t>See Statement of Proprietary information</a:t>
            </a:r>
            <a:endParaRPr lang="nb-NO" dirty="0"/>
          </a:p>
        </p:txBody>
      </p:sp>
      <p:sp>
        <p:nvSpPr>
          <p:cNvPr id="6" name="Plassholder for lysbildenummer 5">
            <a:extLst>
              <a:ext uri="{FF2B5EF4-FFF2-40B4-BE49-F238E27FC236}">
                <a16:creationId xmlns:a16="http://schemas.microsoft.com/office/drawing/2014/main" id="{E49B9440-DF30-CE7D-8BDF-7B6E524A6C24}"/>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18" name="Plassholder for tekst 2">
            <a:extLst>
              <a:ext uri="{FF2B5EF4-FFF2-40B4-BE49-F238E27FC236}">
                <a16:creationId xmlns:a16="http://schemas.microsoft.com/office/drawing/2014/main" id="{3FCAAF28-DFA1-B224-FE4E-65389B0B527A}"/>
              </a:ext>
            </a:extLst>
          </p:cNvPr>
          <p:cNvSpPr>
            <a:spLocks noGrp="1"/>
          </p:cNvSpPr>
          <p:nvPr>
            <p:ph type="body" idx="1"/>
          </p:nvPr>
        </p:nvSpPr>
        <p:spPr>
          <a:xfrm>
            <a:off x="338019" y="3071935"/>
            <a:ext cx="3908860" cy="685957"/>
          </a:xfrm>
        </p:spPr>
        <p:txBody>
          <a:bodyPr>
            <a:normAutofit/>
          </a:bodyPr>
          <a:lstStyle>
            <a:lvl1pPr marL="0" indent="0">
              <a:buNone/>
              <a:defRPr sz="1200">
                <a:solidFill>
                  <a:schemeClr val="lt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11" name="Tittel 9">
            <a:extLst>
              <a:ext uri="{FF2B5EF4-FFF2-40B4-BE49-F238E27FC236}">
                <a16:creationId xmlns:a16="http://schemas.microsoft.com/office/drawing/2014/main" id="{CCCB46F9-4637-639A-50A2-BAB0078B130F}"/>
              </a:ext>
            </a:extLst>
          </p:cNvPr>
          <p:cNvSpPr>
            <a:spLocks noGrp="1"/>
          </p:cNvSpPr>
          <p:nvPr>
            <p:ph type="title"/>
          </p:nvPr>
        </p:nvSpPr>
        <p:spPr>
          <a:xfrm>
            <a:off x="338020" y="1170650"/>
            <a:ext cx="3694493" cy="1077218"/>
          </a:xfrm>
        </p:spPr>
        <p:txBody>
          <a:bodyPr>
            <a:noAutofit/>
          </a:bodyPr>
          <a:lstStyle>
            <a:lvl1pPr>
              <a:defRPr sz="3200">
                <a:solidFill>
                  <a:schemeClr val="lt1"/>
                </a:solidFill>
              </a:defRPr>
            </a:lvl1pPr>
          </a:lstStyle>
          <a:p>
            <a:r>
              <a:rPr lang="en-US"/>
              <a:t>Click to edit Master title style</a:t>
            </a:r>
            <a:endParaRPr lang="nb-NO" dirty="0"/>
          </a:p>
        </p:txBody>
      </p:sp>
      <p:sp>
        <p:nvSpPr>
          <p:cNvPr id="19" name="Undertittel 11">
            <a:extLst>
              <a:ext uri="{FF2B5EF4-FFF2-40B4-BE49-F238E27FC236}">
                <a16:creationId xmlns:a16="http://schemas.microsoft.com/office/drawing/2014/main" id="{97F20145-2471-1D3D-8895-7F4EA5552120}"/>
              </a:ext>
            </a:extLst>
          </p:cNvPr>
          <p:cNvSpPr>
            <a:spLocks noGrp="1"/>
          </p:cNvSpPr>
          <p:nvPr>
            <p:ph type="subTitle" sz="quarter" idx="15"/>
          </p:nvPr>
        </p:nvSpPr>
        <p:spPr>
          <a:xfrm>
            <a:off x="338020" y="832097"/>
            <a:ext cx="2884266" cy="338554"/>
          </a:xfrm>
          <a:prstGeom prst="rect">
            <a:avLst/>
          </a:prstGeom>
        </p:spPr>
        <p:txBody>
          <a:bodyPr lIns="91440" tIns="45720" rIns="91440" bIns="45720" anchor="b"/>
          <a:lstStyle>
            <a:lvl1pPr marL="0" indent="0" algn="l">
              <a:buNone/>
              <a:defRPr sz="1600">
                <a:solidFill>
                  <a:schemeClr val="lt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13" name="Plassholder for tekst 12">
            <a:extLst>
              <a:ext uri="{FF2B5EF4-FFF2-40B4-BE49-F238E27FC236}">
                <a16:creationId xmlns:a16="http://schemas.microsoft.com/office/drawing/2014/main" id="{A84A8B76-8E97-70D2-BC6E-FA6E357EC136}"/>
              </a:ext>
            </a:extLst>
          </p:cNvPr>
          <p:cNvSpPr>
            <a:spLocks noGrp="1"/>
          </p:cNvSpPr>
          <p:nvPr>
            <p:ph type="body" sz="quarter" idx="17" hasCustomPrompt="1"/>
          </p:nvPr>
        </p:nvSpPr>
        <p:spPr>
          <a:xfrm>
            <a:off x="425032" y="4821089"/>
            <a:ext cx="824400" cy="154911"/>
          </a:xfrm>
          <a:prstGeom prst="rect">
            <a:avLst/>
          </a:prstGeom>
          <a:blipFill>
            <a:blip r:embed="rId2"/>
            <a:stretch>
              <a:fillRect/>
            </a:stretch>
          </a:blipFill>
        </p:spPr>
        <p:txBody>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Tree>
    <p:extLst>
      <p:ext uri="{BB962C8B-B14F-4D97-AF65-F5344CB8AC3E}">
        <p14:creationId xmlns:p14="http://schemas.microsoft.com/office/powerpoint/2010/main" val="260474228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Title, subtitle and large image">
    <p:spTree>
      <p:nvGrpSpPr>
        <p:cNvPr id="1" name=""/>
        <p:cNvGrpSpPr/>
        <p:nvPr/>
      </p:nvGrpSpPr>
      <p:grpSpPr>
        <a:xfrm>
          <a:off x="0" y="0"/>
          <a:ext cx="0" cy="0"/>
          <a:chOff x="0" y="0"/>
          <a:chExt cx="0" cy="0"/>
        </a:xfrm>
      </p:grpSpPr>
      <p:sp>
        <p:nvSpPr>
          <p:cNvPr id="12" name="Plassholder for bilde 14">
            <a:extLst>
              <a:ext uri="{FF2B5EF4-FFF2-40B4-BE49-F238E27FC236}">
                <a16:creationId xmlns:a16="http://schemas.microsoft.com/office/drawing/2014/main" id="{768D5868-F359-8049-9BC9-3F81B1CB7B2D}"/>
              </a:ext>
            </a:extLst>
          </p:cNvPr>
          <p:cNvSpPr>
            <a:spLocks noGrp="1"/>
          </p:cNvSpPr>
          <p:nvPr>
            <p:ph type="pic" sz="quarter" idx="14"/>
          </p:nvPr>
        </p:nvSpPr>
        <p:spPr>
          <a:xfrm>
            <a:off x="0" y="1260000"/>
            <a:ext cx="9144000" cy="388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2" name="Tittel 1">
            <a:extLst>
              <a:ext uri="{FF2B5EF4-FFF2-40B4-BE49-F238E27FC236}">
                <a16:creationId xmlns:a16="http://schemas.microsoft.com/office/drawing/2014/main" id="{04B112E7-8EC4-D7B5-BD8F-27D9645C49AF}"/>
              </a:ext>
            </a:extLst>
          </p:cNvPr>
          <p:cNvSpPr>
            <a:spLocks noGrp="1"/>
          </p:cNvSpPr>
          <p:nvPr>
            <p:ph type="title"/>
          </p:nvPr>
        </p:nvSpPr>
        <p:spPr/>
        <p:txBody>
          <a:bodyPr/>
          <a:lstStyle/>
          <a:p>
            <a:r>
              <a:rPr lang="en-US"/>
              <a:t>Click to edit Master title style</a:t>
            </a:r>
            <a:endParaRPr lang="nb-NO"/>
          </a:p>
        </p:txBody>
      </p:sp>
      <p:sp>
        <p:nvSpPr>
          <p:cNvPr id="3" name="Plassholder for dato 2">
            <a:extLst>
              <a:ext uri="{FF2B5EF4-FFF2-40B4-BE49-F238E27FC236}">
                <a16:creationId xmlns:a16="http://schemas.microsoft.com/office/drawing/2014/main" id="{452E386C-AB3E-9D10-D91E-075FF88D84DE}"/>
              </a:ext>
            </a:extLst>
          </p:cNvPr>
          <p:cNvSpPr>
            <a:spLocks noGrp="1"/>
          </p:cNvSpPr>
          <p:nvPr>
            <p:ph type="dt" sz="half" idx="10"/>
          </p:nvPr>
        </p:nvSpPr>
        <p:spPr/>
        <p:txBody>
          <a:bodyPr/>
          <a:lstStyle/>
          <a:p>
            <a:fld id="{EB35FD4C-2686-4BD6-9EBB-269A8635E3A4}" type="datetime1">
              <a:rPr lang="nb-NO" smtClean="0"/>
              <a:t>28.04.2026</a:t>
            </a:fld>
            <a:endParaRPr lang="nb-NO"/>
          </a:p>
        </p:txBody>
      </p:sp>
      <p:sp>
        <p:nvSpPr>
          <p:cNvPr id="5" name="Plassholder for lysbildenummer 4">
            <a:extLst>
              <a:ext uri="{FF2B5EF4-FFF2-40B4-BE49-F238E27FC236}">
                <a16:creationId xmlns:a16="http://schemas.microsoft.com/office/drawing/2014/main" id="{6857B0FB-C873-880A-8A26-C145BCD71D56}"/>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a:p>
        </p:txBody>
      </p:sp>
      <p:sp>
        <p:nvSpPr>
          <p:cNvPr id="8" name="Plassholder for bunntekst 4">
            <a:extLst>
              <a:ext uri="{FF2B5EF4-FFF2-40B4-BE49-F238E27FC236}">
                <a16:creationId xmlns:a16="http://schemas.microsoft.com/office/drawing/2014/main" id="{FCB02235-52FA-2676-8377-0C48AAE99326}"/>
              </a:ext>
            </a:extLst>
          </p:cNvPr>
          <p:cNvSpPr>
            <a:spLocks noGrp="1"/>
          </p:cNvSpPr>
          <p:nvPr>
            <p:ph type="ftr" sz="quarter" idx="11"/>
          </p:nvPr>
        </p:nvSpPr>
        <p:spPr>
          <a:xfrm>
            <a:off x="1609575" y="4797352"/>
            <a:ext cx="1702036" cy="184666"/>
          </a:xfrm>
        </p:spPr>
        <p:txBody>
          <a:bodyPr/>
          <a:lstStyle>
            <a:lvl1pPr>
              <a:defRPr>
                <a:solidFill>
                  <a:schemeClr val="bg1">
                    <a:lumMod val="85000"/>
                  </a:schemeClr>
                </a:solidFill>
              </a:defRPr>
            </a:lvl1pPr>
          </a:lstStyle>
          <a:p>
            <a:r>
              <a:rPr lang="en-US"/>
              <a:t>See Statement of Proprietary information</a:t>
            </a:r>
            <a:endParaRPr lang="nb-NO" dirty="0"/>
          </a:p>
        </p:txBody>
      </p:sp>
      <p:sp>
        <p:nvSpPr>
          <p:cNvPr id="9" name="Plassholder for tekst 8">
            <a:extLst>
              <a:ext uri="{FF2B5EF4-FFF2-40B4-BE49-F238E27FC236}">
                <a16:creationId xmlns:a16="http://schemas.microsoft.com/office/drawing/2014/main" id="{5558C555-3418-DEBA-0DD7-AEA44B7CE1E9}"/>
              </a:ext>
            </a:extLst>
          </p:cNvPr>
          <p:cNvSpPr>
            <a:spLocks noGrp="1"/>
          </p:cNvSpPr>
          <p:nvPr>
            <p:ph type="body" idx="13" hasCustomPrompt="1"/>
          </p:nvPr>
        </p:nvSpPr>
        <p:spPr>
          <a:xfrm>
            <a:off x="425032" y="4821088"/>
            <a:ext cx="824400" cy="154911"/>
          </a:xfrm>
          <a:blipFill>
            <a:blip r:embed="rId2"/>
            <a:stretch>
              <a:fillRect/>
            </a:stretch>
          </a:blipFill>
        </p:spPr>
        <p:txBody>
          <a:bodyPr>
            <a:noAutofit/>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
        <p:nvSpPr>
          <p:cNvPr id="13" name="Undertittel 11">
            <a:extLst>
              <a:ext uri="{FF2B5EF4-FFF2-40B4-BE49-F238E27FC236}">
                <a16:creationId xmlns:a16="http://schemas.microsoft.com/office/drawing/2014/main" id="{A7B58018-937F-A6BA-9CA6-245B97724476}"/>
              </a:ext>
            </a:extLst>
          </p:cNvPr>
          <p:cNvSpPr>
            <a:spLocks noGrp="1"/>
          </p:cNvSpPr>
          <p:nvPr>
            <p:ph type="subTitle" sz="quarter" idx="15"/>
          </p:nvPr>
        </p:nvSpPr>
        <p:spPr>
          <a:xfrm>
            <a:off x="338400" y="338401"/>
            <a:ext cx="7916902" cy="307777"/>
          </a:xfrm>
          <a:prstGeom prst="rect">
            <a:avLst/>
          </a:prstGeom>
        </p:spPr>
        <p:txBody>
          <a:bodyPr lIns="91440" tIns="45720" rIns="91440" bIns="45720" anchor="b"/>
          <a:lstStyle>
            <a:lvl1pPr marL="0" indent="0" algn="l">
              <a:buNone/>
              <a:defRPr sz="1400">
                <a:solidFill>
                  <a:schemeClr val="tx1">
                    <a:lumMod val="75000"/>
                    <a:lumOff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Tree>
    <p:extLst>
      <p:ext uri="{BB962C8B-B14F-4D97-AF65-F5344CB8AC3E}">
        <p14:creationId xmlns:p14="http://schemas.microsoft.com/office/powerpoint/2010/main" val="398600563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Two columns">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5DBE513C-B2DE-9433-857F-058B45FCE5E0}"/>
              </a:ext>
            </a:extLst>
          </p:cNvPr>
          <p:cNvSpPr>
            <a:spLocks noGrp="1"/>
          </p:cNvSpPr>
          <p:nvPr>
            <p:ph type="title"/>
          </p:nvPr>
        </p:nvSpPr>
        <p:spPr/>
        <p:txBody>
          <a:bodyPr/>
          <a:lstStyle/>
          <a:p>
            <a:r>
              <a:rPr lang="en-US"/>
              <a:t>Click to edit Master title style</a:t>
            </a:r>
            <a:endParaRPr lang="nb-NO"/>
          </a:p>
        </p:txBody>
      </p:sp>
      <p:sp>
        <p:nvSpPr>
          <p:cNvPr id="3" name="Plassholder for innhold 2">
            <a:extLst>
              <a:ext uri="{FF2B5EF4-FFF2-40B4-BE49-F238E27FC236}">
                <a16:creationId xmlns:a16="http://schemas.microsoft.com/office/drawing/2014/main" id="{77FA01FE-E7E0-4DE6-B5A8-8F9DE5AF4D6F}"/>
              </a:ext>
            </a:extLst>
          </p:cNvPr>
          <p:cNvSpPr>
            <a:spLocks noGrp="1"/>
          </p:cNvSpPr>
          <p:nvPr>
            <p:ph sz="half" idx="1"/>
          </p:nvPr>
        </p:nvSpPr>
        <p:spPr>
          <a:xfrm>
            <a:off x="338020" y="1260001"/>
            <a:ext cx="3908860" cy="29260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a:p>
        </p:txBody>
      </p:sp>
      <p:sp>
        <p:nvSpPr>
          <p:cNvPr id="4" name="Plassholder for innhold 3">
            <a:extLst>
              <a:ext uri="{FF2B5EF4-FFF2-40B4-BE49-F238E27FC236}">
                <a16:creationId xmlns:a16="http://schemas.microsoft.com/office/drawing/2014/main" id="{7C24EA00-2B84-470D-CC00-3E2236F563AC}"/>
              </a:ext>
            </a:extLst>
          </p:cNvPr>
          <p:cNvSpPr>
            <a:spLocks noGrp="1"/>
          </p:cNvSpPr>
          <p:nvPr>
            <p:ph sz="half" idx="2"/>
          </p:nvPr>
        </p:nvSpPr>
        <p:spPr>
          <a:xfrm>
            <a:off x="4777155" y="1260001"/>
            <a:ext cx="3908860" cy="29260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a:p>
        </p:txBody>
      </p:sp>
      <p:sp>
        <p:nvSpPr>
          <p:cNvPr id="5" name="Plassholder for dato 4">
            <a:extLst>
              <a:ext uri="{FF2B5EF4-FFF2-40B4-BE49-F238E27FC236}">
                <a16:creationId xmlns:a16="http://schemas.microsoft.com/office/drawing/2014/main" id="{C0E3FBCA-B056-0543-C073-B6BC9628BF01}"/>
              </a:ext>
            </a:extLst>
          </p:cNvPr>
          <p:cNvSpPr>
            <a:spLocks noGrp="1"/>
          </p:cNvSpPr>
          <p:nvPr>
            <p:ph type="dt" sz="half" idx="10"/>
          </p:nvPr>
        </p:nvSpPr>
        <p:spPr/>
        <p:txBody>
          <a:bodyPr/>
          <a:lstStyle/>
          <a:p>
            <a:fld id="{DA388C3F-5DFD-4D0E-BCA0-E183C8676056}" type="datetime1">
              <a:rPr lang="nb-NO" smtClean="0"/>
              <a:t>28.04.2026</a:t>
            </a:fld>
            <a:endParaRPr lang="nb-NO"/>
          </a:p>
        </p:txBody>
      </p:sp>
      <p:sp>
        <p:nvSpPr>
          <p:cNvPr id="6" name="Plassholder for bunntekst 5">
            <a:extLst>
              <a:ext uri="{FF2B5EF4-FFF2-40B4-BE49-F238E27FC236}">
                <a16:creationId xmlns:a16="http://schemas.microsoft.com/office/drawing/2014/main" id="{901152F6-1B95-68F1-294F-7888F984BF49}"/>
              </a:ext>
            </a:extLst>
          </p:cNvPr>
          <p:cNvSpPr>
            <a:spLocks noGrp="1"/>
          </p:cNvSpPr>
          <p:nvPr>
            <p:ph type="ftr" sz="quarter" idx="11"/>
          </p:nvPr>
        </p:nvSpPr>
        <p:spPr/>
        <p:txBody>
          <a:bodyPr/>
          <a:lstStyle/>
          <a:p>
            <a:r>
              <a:rPr lang="en-US"/>
              <a:t>See Statement of Proprietary information</a:t>
            </a:r>
            <a:endParaRPr lang="nb-NO"/>
          </a:p>
        </p:txBody>
      </p:sp>
      <p:sp>
        <p:nvSpPr>
          <p:cNvPr id="7" name="Plassholder for lysbildenummer 6">
            <a:extLst>
              <a:ext uri="{FF2B5EF4-FFF2-40B4-BE49-F238E27FC236}">
                <a16:creationId xmlns:a16="http://schemas.microsoft.com/office/drawing/2014/main" id="{22A9E62E-B7E9-6467-1F26-A0370F1E0621}"/>
              </a:ext>
            </a:extLst>
          </p:cNvPr>
          <p:cNvSpPr>
            <a:spLocks noGrp="1"/>
          </p:cNvSpPr>
          <p:nvPr>
            <p:ph type="sldNum" sz="quarter" idx="12"/>
          </p:nvPr>
        </p:nvSpPr>
        <p:spPr/>
        <p:txBody>
          <a:bodyPr/>
          <a:lstStyle/>
          <a:p>
            <a:fld id="{75567799-16DF-41EB-91D4-5F77DECB4B9E}" type="slidenum">
              <a:rPr lang="nb-NO" smtClean="0"/>
              <a:t>‹#›</a:t>
            </a:fld>
            <a:endParaRPr lang="nb-NO"/>
          </a:p>
        </p:txBody>
      </p:sp>
      <p:sp>
        <p:nvSpPr>
          <p:cNvPr id="10" name="Undertittel 11">
            <a:extLst>
              <a:ext uri="{FF2B5EF4-FFF2-40B4-BE49-F238E27FC236}">
                <a16:creationId xmlns:a16="http://schemas.microsoft.com/office/drawing/2014/main" id="{4530E238-8EFE-75C8-3560-91AAEDAD0FAD}"/>
              </a:ext>
            </a:extLst>
          </p:cNvPr>
          <p:cNvSpPr>
            <a:spLocks noGrp="1"/>
          </p:cNvSpPr>
          <p:nvPr>
            <p:ph type="subTitle" sz="quarter" idx="15"/>
          </p:nvPr>
        </p:nvSpPr>
        <p:spPr>
          <a:xfrm>
            <a:off x="338400" y="338401"/>
            <a:ext cx="7916902" cy="307777"/>
          </a:xfrm>
          <a:prstGeom prst="rect">
            <a:avLst/>
          </a:prstGeom>
        </p:spPr>
        <p:txBody>
          <a:bodyPr lIns="91440" tIns="45720" rIns="91440" bIns="45720" anchor="b"/>
          <a:lstStyle>
            <a:lvl1pPr marL="0" indent="0" algn="l">
              <a:buNone/>
              <a:defRPr sz="1400">
                <a:solidFill>
                  <a:schemeClr val="tx1">
                    <a:lumMod val="75000"/>
                    <a:lumOff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Tree>
    <p:extLst>
      <p:ext uri="{BB962C8B-B14F-4D97-AF65-F5344CB8AC3E}">
        <p14:creationId xmlns:p14="http://schemas.microsoft.com/office/powerpoint/2010/main" val="365702660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text and picture">
    <p:spTree>
      <p:nvGrpSpPr>
        <p:cNvPr id="1" name=""/>
        <p:cNvGrpSpPr/>
        <p:nvPr/>
      </p:nvGrpSpPr>
      <p:grpSpPr>
        <a:xfrm>
          <a:off x="0" y="0"/>
          <a:ext cx="0" cy="0"/>
          <a:chOff x="0" y="0"/>
          <a:chExt cx="0" cy="0"/>
        </a:xfrm>
      </p:grpSpPr>
      <p:sp>
        <p:nvSpPr>
          <p:cNvPr id="11" name="Plassholder for bilde 14">
            <a:extLst>
              <a:ext uri="{FF2B5EF4-FFF2-40B4-BE49-F238E27FC236}">
                <a16:creationId xmlns:a16="http://schemas.microsoft.com/office/drawing/2014/main" id="{1BB857C9-757E-64BC-7B26-70EB8A04BE6E}"/>
              </a:ext>
            </a:extLst>
          </p:cNvPr>
          <p:cNvSpPr>
            <a:spLocks noGrp="1"/>
          </p:cNvSpPr>
          <p:nvPr>
            <p:ph type="pic" sz="quarter" idx="14"/>
          </p:nvPr>
        </p:nvSpPr>
        <p:spPr>
          <a:xfrm>
            <a:off x="6098400" y="0"/>
            <a:ext cx="3045601"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2" name="Tittel 1">
            <a:extLst>
              <a:ext uri="{FF2B5EF4-FFF2-40B4-BE49-F238E27FC236}">
                <a16:creationId xmlns:a16="http://schemas.microsoft.com/office/drawing/2014/main" id="{6F553747-2654-F532-A5F7-E42586E63CA6}"/>
              </a:ext>
            </a:extLst>
          </p:cNvPr>
          <p:cNvSpPr>
            <a:spLocks noGrp="1"/>
          </p:cNvSpPr>
          <p:nvPr>
            <p:ph type="title"/>
          </p:nvPr>
        </p:nvSpPr>
        <p:spPr>
          <a:xfrm>
            <a:off x="338020" y="587466"/>
            <a:ext cx="5362564" cy="492443"/>
          </a:xfrm>
        </p:spPr>
        <p:txBody>
          <a:bodyPr/>
          <a:lstStyle/>
          <a:p>
            <a:r>
              <a:rPr lang="en-US"/>
              <a:t>Click to edit Master title style</a:t>
            </a:r>
            <a:endParaRPr lang="nb-NO"/>
          </a:p>
        </p:txBody>
      </p:sp>
      <p:sp>
        <p:nvSpPr>
          <p:cNvPr id="3" name="Plassholder for innhold 2">
            <a:extLst>
              <a:ext uri="{FF2B5EF4-FFF2-40B4-BE49-F238E27FC236}">
                <a16:creationId xmlns:a16="http://schemas.microsoft.com/office/drawing/2014/main" id="{9B2259BB-EC9F-6D37-059B-ED1C391C92A0}"/>
              </a:ext>
            </a:extLst>
          </p:cNvPr>
          <p:cNvSpPr>
            <a:spLocks noGrp="1"/>
          </p:cNvSpPr>
          <p:nvPr>
            <p:ph idx="1"/>
          </p:nvPr>
        </p:nvSpPr>
        <p:spPr>
          <a:xfrm>
            <a:off x="338020" y="1260001"/>
            <a:ext cx="5362564" cy="29260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a:p>
        </p:txBody>
      </p:sp>
      <p:sp>
        <p:nvSpPr>
          <p:cNvPr id="4" name="Plassholder for dato 3">
            <a:extLst>
              <a:ext uri="{FF2B5EF4-FFF2-40B4-BE49-F238E27FC236}">
                <a16:creationId xmlns:a16="http://schemas.microsoft.com/office/drawing/2014/main" id="{6415BFFD-4019-4E4D-29DD-0B9F958E993C}"/>
              </a:ext>
            </a:extLst>
          </p:cNvPr>
          <p:cNvSpPr>
            <a:spLocks noGrp="1"/>
          </p:cNvSpPr>
          <p:nvPr>
            <p:ph type="dt" sz="half" idx="10"/>
          </p:nvPr>
        </p:nvSpPr>
        <p:spPr/>
        <p:txBody>
          <a:bodyPr/>
          <a:lstStyle/>
          <a:p>
            <a:fld id="{0CFF321A-25EE-45DB-97BB-8AC4499437FF}" type="datetime1">
              <a:rPr lang="nb-NO" smtClean="0"/>
              <a:t>28.04.2026</a:t>
            </a:fld>
            <a:endParaRPr lang="nb-NO"/>
          </a:p>
        </p:txBody>
      </p:sp>
      <p:sp>
        <p:nvSpPr>
          <p:cNvPr id="5" name="Plassholder for bunntekst 4">
            <a:extLst>
              <a:ext uri="{FF2B5EF4-FFF2-40B4-BE49-F238E27FC236}">
                <a16:creationId xmlns:a16="http://schemas.microsoft.com/office/drawing/2014/main" id="{A85F14F5-4F21-522C-2C06-48F1BC0A4CA7}"/>
              </a:ext>
            </a:extLst>
          </p:cNvPr>
          <p:cNvSpPr>
            <a:spLocks noGrp="1"/>
          </p:cNvSpPr>
          <p:nvPr>
            <p:ph type="ftr" sz="quarter" idx="11"/>
          </p:nvPr>
        </p:nvSpPr>
        <p:spPr/>
        <p:txBody>
          <a:bodyPr/>
          <a:lstStyle/>
          <a:p>
            <a:r>
              <a:rPr lang="en-US"/>
              <a:t>See Statement of Proprietary information</a:t>
            </a:r>
            <a:endParaRPr lang="nb-NO"/>
          </a:p>
        </p:txBody>
      </p:sp>
      <p:sp>
        <p:nvSpPr>
          <p:cNvPr id="6" name="Plassholder for lysbildenummer 5">
            <a:extLst>
              <a:ext uri="{FF2B5EF4-FFF2-40B4-BE49-F238E27FC236}">
                <a16:creationId xmlns:a16="http://schemas.microsoft.com/office/drawing/2014/main" id="{136D1912-578F-7E68-51E9-27B2F00DCDD5}"/>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10" name="Undertittel 8">
            <a:extLst>
              <a:ext uri="{FF2B5EF4-FFF2-40B4-BE49-F238E27FC236}">
                <a16:creationId xmlns:a16="http://schemas.microsoft.com/office/drawing/2014/main" id="{5701DB25-AA45-E795-20F5-DD730B0E8C89}"/>
              </a:ext>
            </a:extLst>
          </p:cNvPr>
          <p:cNvSpPr>
            <a:spLocks noGrp="1"/>
          </p:cNvSpPr>
          <p:nvPr>
            <p:ph type="subTitle" sz="quarter" idx="13"/>
          </p:nvPr>
        </p:nvSpPr>
        <p:spPr>
          <a:xfrm>
            <a:off x="338399" y="338400"/>
            <a:ext cx="5362564" cy="307777"/>
          </a:xfrm>
          <a:prstGeom prst="rect">
            <a:avLst/>
          </a:prstGeom>
        </p:spPr>
        <p:txBody>
          <a:bodyPr lIns="91440" tIns="45720" rIns="91440" bIns="45720"/>
          <a:lstStyle>
            <a:lvl1pPr marL="0" indent="0" algn="l">
              <a:buNone/>
              <a:defRPr sz="1400"/>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Tree>
    <p:extLst>
      <p:ext uri="{BB962C8B-B14F-4D97-AF65-F5344CB8AC3E}">
        <p14:creationId xmlns:p14="http://schemas.microsoft.com/office/powerpoint/2010/main" val="407403570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Title, text and picture #2">
    <p:spTree>
      <p:nvGrpSpPr>
        <p:cNvPr id="1" name=""/>
        <p:cNvGrpSpPr/>
        <p:nvPr/>
      </p:nvGrpSpPr>
      <p:grpSpPr>
        <a:xfrm>
          <a:off x="0" y="0"/>
          <a:ext cx="0" cy="0"/>
          <a:chOff x="0" y="0"/>
          <a:chExt cx="0" cy="0"/>
        </a:xfrm>
      </p:grpSpPr>
      <p:sp>
        <p:nvSpPr>
          <p:cNvPr id="11" name="Plassholder for bilde 14">
            <a:extLst>
              <a:ext uri="{FF2B5EF4-FFF2-40B4-BE49-F238E27FC236}">
                <a16:creationId xmlns:a16="http://schemas.microsoft.com/office/drawing/2014/main" id="{1BB857C9-757E-64BC-7B26-70EB8A04BE6E}"/>
              </a:ext>
            </a:extLst>
          </p:cNvPr>
          <p:cNvSpPr>
            <a:spLocks noGrp="1"/>
          </p:cNvSpPr>
          <p:nvPr>
            <p:ph type="pic" sz="quarter" idx="14"/>
          </p:nvPr>
        </p:nvSpPr>
        <p:spPr>
          <a:xfrm>
            <a:off x="-1" y="0"/>
            <a:ext cx="3429000"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2" name="Tittel 1">
            <a:extLst>
              <a:ext uri="{FF2B5EF4-FFF2-40B4-BE49-F238E27FC236}">
                <a16:creationId xmlns:a16="http://schemas.microsoft.com/office/drawing/2014/main" id="{6F553747-2654-F532-A5F7-E42586E63CA6}"/>
              </a:ext>
            </a:extLst>
          </p:cNvPr>
          <p:cNvSpPr>
            <a:spLocks noGrp="1"/>
          </p:cNvSpPr>
          <p:nvPr>
            <p:ph type="title"/>
          </p:nvPr>
        </p:nvSpPr>
        <p:spPr>
          <a:xfrm>
            <a:off x="3826341" y="587466"/>
            <a:ext cx="4641384" cy="492443"/>
          </a:xfrm>
        </p:spPr>
        <p:txBody>
          <a:bodyPr/>
          <a:lstStyle/>
          <a:p>
            <a:r>
              <a:rPr lang="en-US"/>
              <a:t>Click to edit Master title style</a:t>
            </a:r>
            <a:endParaRPr lang="nb-NO"/>
          </a:p>
        </p:txBody>
      </p:sp>
      <p:sp>
        <p:nvSpPr>
          <p:cNvPr id="3" name="Plassholder for innhold 2">
            <a:extLst>
              <a:ext uri="{FF2B5EF4-FFF2-40B4-BE49-F238E27FC236}">
                <a16:creationId xmlns:a16="http://schemas.microsoft.com/office/drawing/2014/main" id="{9B2259BB-EC9F-6D37-059B-ED1C391C92A0}"/>
              </a:ext>
            </a:extLst>
          </p:cNvPr>
          <p:cNvSpPr>
            <a:spLocks noGrp="1"/>
          </p:cNvSpPr>
          <p:nvPr>
            <p:ph idx="1"/>
          </p:nvPr>
        </p:nvSpPr>
        <p:spPr>
          <a:xfrm>
            <a:off x="3826341" y="1260001"/>
            <a:ext cx="4641384" cy="29260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a:p>
        </p:txBody>
      </p:sp>
      <p:sp>
        <p:nvSpPr>
          <p:cNvPr id="4" name="Plassholder for dato 3">
            <a:extLst>
              <a:ext uri="{FF2B5EF4-FFF2-40B4-BE49-F238E27FC236}">
                <a16:creationId xmlns:a16="http://schemas.microsoft.com/office/drawing/2014/main" id="{6415BFFD-4019-4E4D-29DD-0B9F958E993C}"/>
              </a:ext>
            </a:extLst>
          </p:cNvPr>
          <p:cNvSpPr>
            <a:spLocks noGrp="1"/>
          </p:cNvSpPr>
          <p:nvPr>
            <p:ph type="dt" sz="half" idx="10"/>
          </p:nvPr>
        </p:nvSpPr>
        <p:spPr/>
        <p:txBody>
          <a:bodyPr/>
          <a:lstStyle/>
          <a:p>
            <a:fld id="{0CFF321A-25EE-45DB-97BB-8AC4499437FF}" type="datetime1">
              <a:rPr lang="nb-NO" smtClean="0"/>
              <a:t>28.04.2026</a:t>
            </a:fld>
            <a:endParaRPr lang="nb-NO"/>
          </a:p>
        </p:txBody>
      </p:sp>
      <p:sp>
        <p:nvSpPr>
          <p:cNvPr id="5" name="Plassholder for bunntekst 4">
            <a:extLst>
              <a:ext uri="{FF2B5EF4-FFF2-40B4-BE49-F238E27FC236}">
                <a16:creationId xmlns:a16="http://schemas.microsoft.com/office/drawing/2014/main" id="{A85F14F5-4F21-522C-2C06-48F1BC0A4CA7}"/>
              </a:ext>
            </a:extLst>
          </p:cNvPr>
          <p:cNvSpPr>
            <a:spLocks noGrp="1"/>
          </p:cNvSpPr>
          <p:nvPr>
            <p:ph type="ftr" sz="quarter" idx="11"/>
          </p:nvPr>
        </p:nvSpPr>
        <p:spPr/>
        <p:txBody>
          <a:bodyPr/>
          <a:lstStyle/>
          <a:p>
            <a:r>
              <a:rPr lang="en-US"/>
              <a:t>See Statement of Proprietary information</a:t>
            </a:r>
            <a:endParaRPr lang="nb-NO"/>
          </a:p>
        </p:txBody>
      </p:sp>
      <p:sp>
        <p:nvSpPr>
          <p:cNvPr id="6" name="Plassholder for lysbildenummer 5">
            <a:extLst>
              <a:ext uri="{FF2B5EF4-FFF2-40B4-BE49-F238E27FC236}">
                <a16:creationId xmlns:a16="http://schemas.microsoft.com/office/drawing/2014/main" id="{136D1912-578F-7E68-51E9-27B2F00DCDD5}"/>
              </a:ext>
            </a:extLst>
          </p:cNvPr>
          <p:cNvSpPr>
            <a:spLocks noGrp="1"/>
          </p:cNvSpPr>
          <p:nvPr>
            <p:ph type="sldNum" sz="quarter" idx="12"/>
          </p:nvPr>
        </p:nvSpPr>
        <p:spPr/>
        <p:txBody>
          <a:bodyPr/>
          <a:lstStyle>
            <a:lvl1pPr>
              <a:defRPr>
                <a:solidFill>
                  <a:schemeClr val="dk1"/>
                </a:solidFill>
              </a:defRPr>
            </a:lvl1pPr>
          </a:lstStyle>
          <a:p>
            <a:fld id="{75567799-16DF-41EB-91D4-5F77DECB4B9E}" type="slidenum">
              <a:rPr lang="nb-NO" smtClean="0"/>
              <a:pPr/>
              <a:t>‹#›</a:t>
            </a:fld>
            <a:endParaRPr lang="nb-NO" dirty="0"/>
          </a:p>
        </p:txBody>
      </p:sp>
      <p:sp>
        <p:nvSpPr>
          <p:cNvPr id="10" name="Undertittel 8">
            <a:extLst>
              <a:ext uri="{FF2B5EF4-FFF2-40B4-BE49-F238E27FC236}">
                <a16:creationId xmlns:a16="http://schemas.microsoft.com/office/drawing/2014/main" id="{5701DB25-AA45-E795-20F5-DD730B0E8C89}"/>
              </a:ext>
            </a:extLst>
          </p:cNvPr>
          <p:cNvSpPr>
            <a:spLocks noGrp="1"/>
          </p:cNvSpPr>
          <p:nvPr>
            <p:ph type="subTitle" sz="quarter" idx="13"/>
          </p:nvPr>
        </p:nvSpPr>
        <p:spPr>
          <a:xfrm>
            <a:off x="3826341" y="338400"/>
            <a:ext cx="4641384" cy="307777"/>
          </a:xfrm>
          <a:prstGeom prst="rect">
            <a:avLst/>
          </a:prstGeom>
        </p:spPr>
        <p:txBody>
          <a:bodyPr lIns="91440" tIns="45720" rIns="91440" bIns="45720"/>
          <a:lstStyle>
            <a:lvl1pPr marL="0" indent="0" algn="l">
              <a:buNone/>
              <a:defRPr sz="1400"/>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7" name="Plassholder for tekst 8">
            <a:extLst>
              <a:ext uri="{FF2B5EF4-FFF2-40B4-BE49-F238E27FC236}">
                <a16:creationId xmlns:a16="http://schemas.microsoft.com/office/drawing/2014/main" id="{B82034AE-548D-62D0-C724-66B726B03040}"/>
              </a:ext>
            </a:extLst>
          </p:cNvPr>
          <p:cNvSpPr>
            <a:spLocks noGrp="1"/>
          </p:cNvSpPr>
          <p:nvPr>
            <p:ph type="body" idx="15" hasCustomPrompt="1"/>
          </p:nvPr>
        </p:nvSpPr>
        <p:spPr>
          <a:xfrm>
            <a:off x="425032" y="4821088"/>
            <a:ext cx="824400" cy="154911"/>
          </a:xfrm>
          <a:blipFill>
            <a:blip r:embed="rId2"/>
            <a:stretch>
              <a:fillRect/>
            </a:stretch>
          </a:blipFill>
        </p:spPr>
        <p:txBody>
          <a:bodyPr>
            <a:noAutofit/>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Tree>
    <p:extLst>
      <p:ext uri="{BB962C8B-B14F-4D97-AF65-F5344CB8AC3E}">
        <p14:creationId xmlns:p14="http://schemas.microsoft.com/office/powerpoint/2010/main" val="114212794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itle. subtitle, 5 images with text">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2CAA88D-66DB-0E1B-1A8B-D51EDBE100A9}"/>
              </a:ext>
            </a:extLst>
          </p:cNvPr>
          <p:cNvSpPr>
            <a:spLocks noGrp="1"/>
          </p:cNvSpPr>
          <p:nvPr>
            <p:ph type="title"/>
          </p:nvPr>
        </p:nvSpPr>
        <p:spPr/>
        <p:txBody>
          <a:bodyPr/>
          <a:lstStyle/>
          <a:p>
            <a:r>
              <a:rPr lang="en-US"/>
              <a:t>Click to edit Master title style</a:t>
            </a:r>
            <a:endParaRPr lang="nb-NO"/>
          </a:p>
        </p:txBody>
      </p:sp>
      <p:sp>
        <p:nvSpPr>
          <p:cNvPr id="3" name="Plassholder for dato 2">
            <a:extLst>
              <a:ext uri="{FF2B5EF4-FFF2-40B4-BE49-F238E27FC236}">
                <a16:creationId xmlns:a16="http://schemas.microsoft.com/office/drawing/2014/main" id="{3B8629A8-CB04-0400-A93A-F5548ED97ABF}"/>
              </a:ext>
            </a:extLst>
          </p:cNvPr>
          <p:cNvSpPr>
            <a:spLocks noGrp="1"/>
          </p:cNvSpPr>
          <p:nvPr>
            <p:ph type="dt" sz="half" idx="10"/>
          </p:nvPr>
        </p:nvSpPr>
        <p:spPr/>
        <p:txBody>
          <a:bodyPr/>
          <a:lstStyle/>
          <a:p>
            <a:fld id="{8049B0F7-39AE-40BC-8497-581B83AC5F34}" type="datetime1">
              <a:rPr lang="nb-NO" smtClean="0"/>
              <a:pPr/>
              <a:t>28.04.2026</a:t>
            </a:fld>
            <a:endParaRPr lang="nb-NO"/>
          </a:p>
        </p:txBody>
      </p:sp>
      <p:sp>
        <p:nvSpPr>
          <p:cNvPr id="4" name="Plassholder for bunntekst 3">
            <a:extLst>
              <a:ext uri="{FF2B5EF4-FFF2-40B4-BE49-F238E27FC236}">
                <a16:creationId xmlns:a16="http://schemas.microsoft.com/office/drawing/2014/main" id="{3A1D5011-1190-CA7E-4ED4-231055331965}"/>
              </a:ext>
            </a:extLst>
          </p:cNvPr>
          <p:cNvSpPr>
            <a:spLocks noGrp="1"/>
          </p:cNvSpPr>
          <p:nvPr>
            <p:ph type="ftr" sz="quarter" idx="11"/>
          </p:nvPr>
        </p:nvSpPr>
        <p:spPr/>
        <p:txBody>
          <a:bodyPr/>
          <a:lstStyle/>
          <a:p>
            <a:r>
              <a:rPr lang="en-US"/>
              <a:t>See Statement of Proprietary information</a:t>
            </a:r>
            <a:endParaRPr lang="nb-NO"/>
          </a:p>
        </p:txBody>
      </p:sp>
      <p:sp>
        <p:nvSpPr>
          <p:cNvPr id="5" name="Plassholder for lysbildenummer 4">
            <a:extLst>
              <a:ext uri="{FF2B5EF4-FFF2-40B4-BE49-F238E27FC236}">
                <a16:creationId xmlns:a16="http://schemas.microsoft.com/office/drawing/2014/main" id="{D4EDD2DD-5B54-3B10-A9F6-04C0E36A5671}"/>
              </a:ext>
            </a:extLst>
          </p:cNvPr>
          <p:cNvSpPr>
            <a:spLocks noGrp="1"/>
          </p:cNvSpPr>
          <p:nvPr>
            <p:ph type="sldNum" sz="quarter" idx="12"/>
          </p:nvPr>
        </p:nvSpPr>
        <p:spPr/>
        <p:txBody>
          <a:bodyPr/>
          <a:lstStyle/>
          <a:p>
            <a:fld id="{75567799-16DF-41EB-91D4-5F77DECB4B9E}" type="slidenum">
              <a:rPr lang="nb-NO" smtClean="0"/>
              <a:pPr/>
              <a:t>‹#›</a:t>
            </a:fld>
            <a:endParaRPr lang="nb-NO"/>
          </a:p>
        </p:txBody>
      </p:sp>
      <p:sp>
        <p:nvSpPr>
          <p:cNvPr id="13" name="Undertittel 11">
            <a:extLst>
              <a:ext uri="{FF2B5EF4-FFF2-40B4-BE49-F238E27FC236}">
                <a16:creationId xmlns:a16="http://schemas.microsoft.com/office/drawing/2014/main" id="{FE0CA7B5-7474-8421-D46E-98757C826B14}"/>
              </a:ext>
            </a:extLst>
          </p:cNvPr>
          <p:cNvSpPr>
            <a:spLocks noGrp="1"/>
          </p:cNvSpPr>
          <p:nvPr>
            <p:ph type="subTitle" sz="quarter" idx="15"/>
          </p:nvPr>
        </p:nvSpPr>
        <p:spPr>
          <a:xfrm>
            <a:off x="338400" y="338401"/>
            <a:ext cx="7916902" cy="307777"/>
          </a:xfrm>
          <a:prstGeom prst="rect">
            <a:avLst/>
          </a:prstGeom>
        </p:spPr>
        <p:txBody>
          <a:bodyPr lIns="91440" tIns="45720" rIns="91440" bIns="45720" anchor="b"/>
          <a:lstStyle>
            <a:lvl1pPr marL="0" indent="0" algn="l">
              <a:buNone/>
              <a:defRPr sz="1400">
                <a:solidFill>
                  <a:schemeClr val="tx1">
                    <a:lumMod val="75000"/>
                    <a:lumOff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19" name="Plassholder for tekst 2">
            <a:extLst>
              <a:ext uri="{FF2B5EF4-FFF2-40B4-BE49-F238E27FC236}">
                <a16:creationId xmlns:a16="http://schemas.microsoft.com/office/drawing/2014/main" id="{EDDAF262-3F85-4268-1D0E-B99E85D6D4CA}"/>
              </a:ext>
            </a:extLst>
          </p:cNvPr>
          <p:cNvSpPr>
            <a:spLocks noGrp="1"/>
          </p:cNvSpPr>
          <p:nvPr>
            <p:ph type="body" idx="16" hasCustomPrompt="1"/>
          </p:nvPr>
        </p:nvSpPr>
        <p:spPr>
          <a:xfrm>
            <a:off x="338020"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22" name="Plassholder for tekst 2">
            <a:extLst>
              <a:ext uri="{FF2B5EF4-FFF2-40B4-BE49-F238E27FC236}">
                <a16:creationId xmlns:a16="http://schemas.microsoft.com/office/drawing/2014/main" id="{79A75B7E-136D-033F-77EA-DA6381CB8A05}"/>
              </a:ext>
            </a:extLst>
          </p:cNvPr>
          <p:cNvSpPr>
            <a:spLocks noGrp="1"/>
          </p:cNvSpPr>
          <p:nvPr>
            <p:ph type="body" idx="19" hasCustomPrompt="1"/>
          </p:nvPr>
        </p:nvSpPr>
        <p:spPr>
          <a:xfrm>
            <a:off x="2052293"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25" name="Plassholder for tekst 2">
            <a:extLst>
              <a:ext uri="{FF2B5EF4-FFF2-40B4-BE49-F238E27FC236}">
                <a16:creationId xmlns:a16="http://schemas.microsoft.com/office/drawing/2014/main" id="{38407753-B0CB-BB8A-D9FD-A8BFCBA6412A}"/>
              </a:ext>
            </a:extLst>
          </p:cNvPr>
          <p:cNvSpPr>
            <a:spLocks noGrp="1"/>
          </p:cNvSpPr>
          <p:nvPr>
            <p:ph type="body" idx="22" hasCustomPrompt="1"/>
          </p:nvPr>
        </p:nvSpPr>
        <p:spPr>
          <a:xfrm>
            <a:off x="3766566"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28" name="Plassholder for tekst 2">
            <a:extLst>
              <a:ext uri="{FF2B5EF4-FFF2-40B4-BE49-F238E27FC236}">
                <a16:creationId xmlns:a16="http://schemas.microsoft.com/office/drawing/2014/main" id="{9356A29E-AA73-4AF6-5B13-11C51DFA14EC}"/>
              </a:ext>
            </a:extLst>
          </p:cNvPr>
          <p:cNvSpPr>
            <a:spLocks noGrp="1"/>
          </p:cNvSpPr>
          <p:nvPr>
            <p:ph type="body" idx="25" hasCustomPrompt="1"/>
          </p:nvPr>
        </p:nvSpPr>
        <p:spPr>
          <a:xfrm>
            <a:off x="5480839"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31" name="Plassholder for tekst 2">
            <a:extLst>
              <a:ext uri="{FF2B5EF4-FFF2-40B4-BE49-F238E27FC236}">
                <a16:creationId xmlns:a16="http://schemas.microsoft.com/office/drawing/2014/main" id="{05A19AC5-98EE-E113-0F0C-4B24680C3505}"/>
              </a:ext>
            </a:extLst>
          </p:cNvPr>
          <p:cNvSpPr>
            <a:spLocks noGrp="1"/>
          </p:cNvSpPr>
          <p:nvPr>
            <p:ph type="body" idx="28" hasCustomPrompt="1"/>
          </p:nvPr>
        </p:nvSpPr>
        <p:spPr>
          <a:xfrm>
            <a:off x="7195112"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32" name="Plassholder for bilde 14">
            <a:extLst>
              <a:ext uri="{FF2B5EF4-FFF2-40B4-BE49-F238E27FC236}">
                <a16:creationId xmlns:a16="http://schemas.microsoft.com/office/drawing/2014/main" id="{E5528E72-9C49-7313-4EB3-6130846F3FFF}"/>
              </a:ext>
            </a:extLst>
          </p:cNvPr>
          <p:cNvSpPr>
            <a:spLocks noGrp="1"/>
          </p:cNvSpPr>
          <p:nvPr>
            <p:ph type="pic" sz="quarter" idx="14"/>
          </p:nvPr>
        </p:nvSpPr>
        <p:spPr>
          <a:xfrm>
            <a:off x="420928" y="1627269"/>
            <a:ext cx="1424987"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33" name="Plassholder for bilde 14">
            <a:extLst>
              <a:ext uri="{FF2B5EF4-FFF2-40B4-BE49-F238E27FC236}">
                <a16:creationId xmlns:a16="http://schemas.microsoft.com/office/drawing/2014/main" id="{06198ED0-31E2-4E82-2363-A867F9586DF3}"/>
              </a:ext>
            </a:extLst>
          </p:cNvPr>
          <p:cNvSpPr>
            <a:spLocks noGrp="1"/>
          </p:cNvSpPr>
          <p:nvPr>
            <p:ph type="pic" sz="quarter" idx="17"/>
          </p:nvPr>
        </p:nvSpPr>
        <p:spPr>
          <a:xfrm>
            <a:off x="2135201" y="1627269"/>
            <a:ext cx="1424987"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34" name="Plassholder for bilde 14">
            <a:extLst>
              <a:ext uri="{FF2B5EF4-FFF2-40B4-BE49-F238E27FC236}">
                <a16:creationId xmlns:a16="http://schemas.microsoft.com/office/drawing/2014/main" id="{6D29EF88-18BC-020C-A232-E503B9263954}"/>
              </a:ext>
            </a:extLst>
          </p:cNvPr>
          <p:cNvSpPr>
            <a:spLocks noGrp="1"/>
          </p:cNvSpPr>
          <p:nvPr>
            <p:ph type="pic" sz="quarter" idx="20"/>
          </p:nvPr>
        </p:nvSpPr>
        <p:spPr>
          <a:xfrm>
            <a:off x="3849474" y="1627269"/>
            <a:ext cx="1424987"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35" name="Plassholder for bilde 14">
            <a:extLst>
              <a:ext uri="{FF2B5EF4-FFF2-40B4-BE49-F238E27FC236}">
                <a16:creationId xmlns:a16="http://schemas.microsoft.com/office/drawing/2014/main" id="{B5522080-5E58-37A8-E809-3806497C3221}"/>
              </a:ext>
            </a:extLst>
          </p:cNvPr>
          <p:cNvSpPr>
            <a:spLocks noGrp="1"/>
          </p:cNvSpPr>
          <p:nvPr>
            <p:ph type="pic" sz="quarter" idx="23"/>
          </p:nvPr>
        </p:nvSpPr>
        <p:spPr>
          <a:xfrm>
            <a:off x="5563747" y="1627269"/>
            <a:ext cx="1424987"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36" name="Plassholder for bilde 14">
            <a:extLst>
              <a:ext uri="{FF2B5EF4-FFF2-40B4-BE49-F238E27FC236}">
                <a16:creationId xmlns:a16="http://schemas.microsoft.com/office/drawing/2014/main" id="{BC1A62CD-0A22-1D1D-3EEB-1C9CD72D0449}"/>
              </a:ext>
            </a:extLst>
          </p:cNvPr>
          <p:cNvSpPr>
            <a:spLocks noGrp="1"/>
          </p:cNvSpPr>
          <p:nvPr>
            <p:ph type="pic" sz="quarter" idx="26"/>
          </p:nvPr>
        </p:nvSpPr>
        <p:spPr>
          <a:xfrm>
            <a:off x="7278020" y="1627269"/>
            <a:ext cx="1424987"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10" name="Plassholder for tekst 2">
            <a:extLst>
              <a:ext uri="{FF2B5EF4-FFF2-40B4-BE49-F238E27FC236}">
                <a16:creationId xmlns:a16="http://schemas.microsoft.com/office/drawing/2014/main" id="{AD6C5E1B-85ED-AC6A-AC06-F5CC6D1CBAA8}"/>
              </a:ext>
            </a:extLst>
          </p:cNvPr>
          <p:cNvSpPr>
            <a:spLocks noGrp="1"/>
          </p:cNvSpPr>
          <p:nvPr>
            <p:ph type="body" idx="1" hasCustomPrompt="1"/>
          </p:nvPr>
        </p:nvSpPr>
        <p:spPr>
          <a:xfrm>
            <a:off x="426720" y="3463198"/>
            <a:ext cx="1409840" cy="833241"/>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
        <p:nvSpPr>
          <p:cNvPr id="11" name="Plassholder for tekst 2">
            <a:extLst>
              <a:ext uri="{FF2B5EF4-FFF2-40B4-BE49-F238E27FC236}">
                <a16:creationId xmlns:a16="http://schemas.microsoft.com/office/drawing/2014/main" id="{6E301667-7564-2E73-EF27-0818CD7E1E75}"/>
              </a:ext>
            </a:extLst>
          </p:cNvPr>
          <p:cNvSpPr>
            <a:spLocks noGrp="1"/>
          </p:cNvSpPr>
          <p:nvPr>
            <p:ph type="body" idx="29" hasCustomPrompt="1"/>
          </p:nvPr>
        </p:nvSpPr>
        <p:spPr>
          <a:xfrm>
            <a:off x="2140993" y="3463198"/>
            <a:ext cx="1409840" cy="833241"/>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
        <p:nvSpPr>
          <p:cNvPr id="12" name="Plassholder for tekst 2">
            <a:extLst>
              <a:ext uri="{FF2B5EF4-FFF2-40B4-BE49-F238E27FC236}">
                <a16:creationId xmlns:a16="http://schemas.microsoft.com/office/drawing/2014/main" id="{AB19E04E-5351-D814-C08A-06380CA21174}"/>
              </a:ext>
            </a:extLst>
          </p:cNvPr>
          <p:cNvSpPr>
            <a:spLocks noGrp="1"/>
          </p:cNvSpPr>
          <p:nvPr>
            <p:ph type="body" idx="30" hasCustomPrompt="1"/>
          </p:nvPr>
        </p:nvSpPr>
        <p:spPr>
          <a:xfrm>
            <a:off x="3855266" y="3463198"/>
            <a:ext cx="1409840" cy="833241"/>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
        <p:nvSpPr>
          <p:cNvPr id="14" name="Plassholder for tekst 2">
            <a:extLst>
              <a:ext uri="{FF2B5EF4-FFF2-40B4-BE49-F238E27FC236}">
                <a16:creationId xmlns:a16="http://schemas.microsoft.com/office/drawing/2014/main" id="{1FC47CA1-5052-1E1D-D4B4-9015ECEF4C35}"/>
              </a:ext>
            </a:extLst>
          </p:cNvPr>
          <p:cNvSpPr>
            <a:spLocks noGrp="1"/>
          </p:cNvSpPr>
          <p:nvPr>
            <p:ph type="body" idx="31" hasCustomPrompt="1"/>
          </p:nvPr>
        </p:nvSpPr>
        <p:spPr>
          <a:xfrm>
            <a:off x="5569539" y="3463198"/>
            <a:ext cx="1409840" cy="833241"/>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
        <p:nvSpPr>
          <p:cNvPr id="15" name="Plassholder for tekst 2">
            <a:extLst>
              <a:ext uri="{FF2B5EF4-FFF2-40B4-BE49-F238E27FC236}">
                <a16:creationId xmlns:a16="http://schemas.microsoft.com/office/drawing/2014/main" id="{979D1816-B324-1ABF-66FC-C236BEEB319C}"/>
              </a:ext>
            </a:extLst>
          </p:cNvPr>
          <p:cNvSpPr>
            <a:spLocks noGrp="1"/>
          </p:cNvSpPr>
          <p:nvPr>
            <p:ph type="body" idx="32" hasCustomPrompt="1"/>
          </p:nvPr>
        </p:nvSpPr>
        <p:spPr>
          <a:xfrm>
            <a:off x="7283812" y="3463198"/>
            <a:ext cx="1409840" cy="833241"/>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Tree>
    <p:extLst>
      <p:ext uri="{BB962C8B-B14F-4D97-AF65-F5344CB8AC3E}">
        <p14:creationId xmlns:p14="http://schemas.microsoft.com/office/powerpoint/2010/main" val="78731588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subtitle, 4 images with text">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2CAA88D-66DB-0E1B-1A8B-D51EDBE100A9}"/>
              </a:ext>
            </a:extLst>
          </p:cNvPr>
          <p:cNvSpPr>
            <a:spLocks noGrp="1"/>
          </p:cNvSpPr>
          <p:nvPr>
            <p:ph type="title"/>
          </p:nvPr>
        </p:nvSpPr>
        <p:spPr/>
        <p:txBody>
          <a:bodyPr/>
          <a:lstStyle/>
          <a:p>
            <a:r>
              <a:rPr lang="en-US"/>
              <a:t>Click to edit Master title style</a:t>
            </a:r>
            <a:endParaRPr lang="nb-NO"/>
          </a:p>
        </p:txBody>
      </p:sp>
      <p:sp>
        <p:nvSpPr>
          <p:cNvPr id="3" name="Plassholder for dato 2">
            <a:extLst>
              <a:ext uri="{FF2B5EF4-FFF2-40B4-BE49-F238E27FC236}">
                <a16:creationId xmlns:a16="http://schemas.microsoft.com/office/drawing/2014/main" id="{3B8629A8-CB04-0400-A93A-F5548ED97ABF}"/>
              </a:ext>
            </a:extLst>
          </p:cNvPr>
          <p:cNvSpPr>
            <a:spLocks noGrp="1"/>
          </p:cNvSpPr>
          <p:nvPr>
            <p:ph type="dt" sz="half" idx="10"/>
          </p:nvPr>
        </p:nvSpPr>
        <p:spPr/>
        <p:txBody>
          <a:bodyPr/>
          <a:lstStyle/>
          <a:p>
            <a:fld id="{8049B0F7-39AE-40BC-8497-581B83AC5F34}" type="datetime1">
              <a:rPr lang="nb-NO" smtClean="0"/>
              <a:pPr/>
              <a:t>28.04.2026</a:t>
            </a:fld>
            <a:endParaRPr lang="nb-NO"/>
          </a:p>
        </p:txBody>
      </p:sp>
      <p:sp>
        <p:nvSpPr>
          <p:cNvPr id="4" name="Plassholder for bunntekst 3">
            <a:extLst>
              <a:ext uri="{FF2B5EF4-FFF2-40B4-BE49-F238E27FC236}">
                <a16:creationId xmlns:a16="http://schemas.microsoft.com/office/drawing/2014/main" id="{3A1D5011-1190-CA7E-4ED4-231055331965}"/>
              </a:ext>
            </a:extLst>
          </p:cNvPr>
          <p:cNvSpPr>
            <a:spLocks noGrp="1"/>
          </p:cNvSpPr>
          <p:nvPr>
            <p:ph type="ftr" sz="quarter" idx="11"/>
          </p:nvPr>
        </p:nvSpPr>
        <p:spPr/>
        <p:txBody>
          <a:bodyPr/>
          <a:lstStyle/>
          <a:p>
            <a:r>
              <a:rPr lang="en-US"/>
              <a:t>See Statement of Proprietary information</a:t>
            </a:r>
            <a:endParaRPr lang="nb-NO"/>
          </a:p>
        </p:txBody>
      </p:sp>
      <p:sp>
        <p:nvSpPr>
          <p:cNvPr id="5" name="Plassholder for lysbildenummer 4">
            <a:extLst>
              <a:ext uri="{FF2B5EF4-FFF2-40B4-BE49-F238E27FC236}">
                <a16:creationId xmlns:a16="http://schemas.microsoft.com/office/drawing/2014/main" id="{D4EDD2DD-5B54-3B10-A9F6-04C0E36A5671}"/>
              </a:ext>
            </a:extLst>
          </p:cNvPr>
          <p:cNvSpPr>
            <a:spLocks noGrp="1"/>
          </p:cNvSpPr>
          <p:nvPr>
            <p:ph type="sldNum" sz="quarter" idx="12"/>
          </p:nvPr>
        </p:nvSpPr>
        <p:spPr/>
        <p:txBody>
          <a:bodyPr/>
          <a:lstStyle/>
          <a:p>
            <a:fld id="{75567799-16DF-41EB-91D4-5F77DECB4B9E}" type="slidenum">
              <a:rPr lang="nb-NO" smtClean="0"/>
              <a:pPr/>
              <a:t>‹#›</a:t>
            </a:fld>
            <a:endParaRPr lang="nb-NO"/>
          </a:p>
        </p:txBody>
      </p:sp>
      <p:sp>
        <p:nvSpPr>
          <p:cNvPr id="13" name="Undertittel 11">
            <a:extLst>
              <a:ext uri="{FF2B5EF4-FFF2-40B4-BE49-F238E27FC236}">
                <a16:creationId xmlns:a16="http://schemas.microsoft.com/office/drawing/2014/main" id="{FE0CA7B5-7474-8421-D46E-98757C826B14}"/>
              </a:ext>
            </a:extLst>
          </p:cNvPr>
          <p:cNvSpPr>
            <a:spLocks noGrp="1"/>
          </p:cNvSpPr>
          <p:nvPr>
            <p:ph type="subTitle" sz="quarter" idx="15"/>
          </p:nvPr>
        </p:nvSpPr>
        <p:spPr>
          <a:xfrm>
            <a:off x="338400" y="338401"/>
            <a:ext cx="7916902" cy="307777"/>
          </a:xfrm>
          <a:prstGeom prst="rect">
            <a:avLst/>
          </a:prstGeom>
        </p:spPr>
        <p:txBody>
          <a:bodyPr lIns="91440" tIns="45720" rIns="91440" bIns="45720" anchor="b"/>
          <a:lstStyle>
            <a:lvl1pPr marL="0" indent="0" algn="l">
              <a:buNone/>
              <a:defRPr sz="1400">
                <a:solidFill>
                  <a:schemeClr val="tx1">
                    <a:lumMod val="75000"/>
                    <a:lumOff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19" name="Plassholder for tekst 2">
            <a:extLst>
              <a:ext uri="{FF2B5EF4-FFF2-40B4-BE49-F238E27FC236}">
                <a16:creationId xmlns:a16="http://schemas.microsoft.com/office/drawing/2014/main" id="{EDDAF262-3F85-4268-1D0E-B99E85D6D4CA}"/>
              </a:ext>
            </a:extLst>
          </p:cNvPr>
          <p:cNvSpPr>
            <a:spLocks noGrp="1"/>
          </p:cNvSpPr>
          <p:nvPr>
            <p:ph type="body" idx="16" hasCustomPrompt="1"/>
          </p:nvPr>
        </p:nvSpPr>
        <p:spPr>
          <a:xfrm>
            <a:off x="338020"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14" name="Plassholder for tekst 2">
            <a:extLst>
              <a:ext uri="{FF2B5EF4-FFF2-40B4-BE49-F238E27FC236}">
                <a16:creationId xmlns:a16="http://schemas.microsoft.com/office/drawing/2014/main" id="{9F6A69D9-D398-B871-B681-2AE44E5A27B1}"/>
              </a:ext>
            </a:extLst>
          </p:cNvPr>
          <p:cNvSpPr>
            <a:spLocks noGrp="1"/>
          </p:cNvSpPr>
          <p:nvPr>
            <p:ph type="body" idx="18" hasCustomPrompt="1"/>
          </p:nvPr>
        </p:nvSpPr>
        <p:spPr>
          <a:xfrm>
            <a:off x="2452570"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18" name="Plassholder for tekst 2">
            <a:extLst>
              <a:ext uri="{FF2B5EF4-FFF2-40B4-BE49-F238E27FC236}">
                <a16:creationId xmlns:a16="http://schemas.microsoft.com/office/drawing/2014/main" id="{FF435D72-4104-86AD-1CD7-26E73244B718}"/>
              </a:ext>
            </a:extLst>
          </p:cNvPr>
          <p:cNvSpPr>
            <a:spLocks noGrp="1"/>
          </p:cNvSpPr>
          <p:nvPr>
            <p:ph type="body" idx="21" hasCustomPrompt="1"/>
          </p:nvPr>
        </p:nvSpPr>
        <p:spPr>
          <a:xfrm>
            <a:off x="4567120"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26" name="Plassholder for tekst 2">
            <a:extLst>
              <a:ext uri="{FF2B5EF4-FFF2-40B4-BE49-F238E27FC236}">
                <a16:creationId xmlns:a16="http://schemas.microsoft.com/office/drawing/2014/main" id="{26E6D3BE-411A-686E-DC2D-C07E93CFE2F0}"/>
              </a:ext>
            </a:extLst>
          </p:cNvPr>
          <p:cNvSpPr>
            <a:spLocks noGrp="1"/>
          </p:cNvSpPr>
          <p:nvPr>
            <p:ph type="body" idx="24" hasCustomPrompt="1"/>
          </p:nvPr>
        </p:nvSpPr>
        <p:spPr>
          <a:xfrm>
            <a:off x="6681670"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37" name="Plassholder for bilde 14">
            <a:extLst>
              <a:ext uri="{FF2B5EF4-FFF2-40B4-BE49-F238E27FC236}">
                <a16:creationId xmlns:a16="http://schemas.microsoft.com/office/drawing/2014/main" id="{7EC39CE3-304E-BA85-4E5A-F17C2A4E3824}"/>
              </a:ext>
            </a:extLst>
          </p:cNvPr>
          <p:cNvSpPr>
            <a:spLocks noGrp="1"/>
          </p:cNvSpPr>
          <p:nvPr>
            <p:ph type="pic" sz="quarter" idx="14"/>
          </p:nvPr>
        </p:nvSpPr>
        <p:spPr>
          <a:xfrm>
            <a:off x="420927" y="1638925"/>
            <a:ext cx="1916313"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38" name="Plassholder for bilde 14">
            <a:extLst>
              <a:ext uri="{FF2B5EF4-FFF2-40B4-BE49-F238E27FC236}">
                <a16:creationId xmlns:a16="http://schemas.microsoft.com/office/drawing/2014/main" id="{D1A74E28-FE00-5B94-F9E5-8BC5FA559D7B}"/>
              </a:ext>
            </a:extLst>
          </p:cNvPr>
          <p:cNvSpPr>
            <a:spLocks noGrp="1"/>
          </p:cNvSpPr>
          <p:nvPr>
            <p:ph type="pic" sz="quarter" idx="19"/>
          </p:nvPr>
        </p:nvSpPr>
        <p:spPr>
          <a:xfrm>
            <a:off x="2535477" y="1638925"/>
            <a:ext cx="1916313"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39" name="Plassholder for bilde 14">
            <a:extLst>
              <a:ext uri="{FF2B5EF4-FFF2-40B4-BE49-F238E27FC236}">
                <a16:creationId xmlns:a16="http://schemas.microsoft.com/office/drawing/2014/main" id="{DB62164F-F6EB-42C7-4965-71675C4DA0F7}"/>
              </a:ext>
            </a:extLst>
          </p:cNvPr>
          <p:cNvSpPr>
            <a:spLocks noGrp="1"/>
          </p:cNvSpPr>
          <p:nvPr>
            <p:ph type="pic" sz="quarter" idx="22"/>
          </p:nvPr>
        </p:nvSpPr>
        <p:spPr>
          <a:xfrm>
            <a:off x="4650027" y="1638925"/>
            <a:ext cx="1916313"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40" name="Plassholder for bilde 14">
            <a:extLst>
              <a:ext uri="{FF2B5EF4-FFF2-40B4-BE49-F238E27FC236}">
                <a16:creationId xmlns:a16="http://schemas.microsoft.com/office/drawing/2014/main" id="{DBE8A400-7264-2D25-895B-23B0F78E55C9}"/>
              </a:ext>
            </a:extLst>
          </p:cNvPr>
          <p:cNvSpPr>
            <a:spLocks noGrp="1"/>
          </p:cNvSpPr>
          <p:nvPr>
            <p:ph type="pic" sz="quarter" idx="25"/>
          </p:nvPr>
        </p:nvSpPr>
        <p:spPr>
          <a:xfrm>
            <a:off x="6764577" y="1638925"/>
            <a:ext cx="1916313"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11" name="Plassholder for tekst 2">
            <a:extLst>
              <a:ext uri="{FF2B5EF4-FFF2-40B4-BE49-F238E27FC236}">
                <a16:creationId xmlns:a16="http://schemas.microsoft.com/office/drawing/2014/main" id="{A4D02060-7F5B-5E3D-C0D7-C05035B1459E}"/>
              </a:ext>
            </a:extLst>
          </p:cNvPr>
          <p:cNvSpPr>
            <a:spLocks noGrp="1"/>
          </p:cNvSpPr>
          <p:nvPr>
            <p:ph type="body" idx="26" hasCustomPrompt="1"/>
          </p:nvPr>
        </p:nvSpPr>
        <p:spPr>
          <a:xfrm>
            <a:off x="426719" y="3463198"/>
            <a:ext cx="1916323" cy="663964"/>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
        <p:nvSpPr>
          <p:cNvPr id="15" name="Plassholder for tekst 2">
            <a:extLst>
              <a:ext uri="{FF2B5EF4-FFF2-40B4-BE49-F238E27FC236}">
                <a16:creationId xmlns:a16="http://schemas.microsoft.com/office/drawing/2014/main" id="{A343A3A0-C458-138D-71E1-C8ADAEC32A88}"/>
              </a:ext>
            </a:extLst>
          </p:cNvPr>
          <p:cNvSpPr>
            <a:spLocks noGrp="1"/>
          </p:cNvSpPr>
          <p:nvPr>
            <p:ph type="body" idx="27" hasCustomPrompt="1"/>
          </p:nvPr>
        </p:nvSpPr>
        <p:spPr>
          <a:xfrm>
            <a:off x="2541269" y="3463198"/>
            <a:ext cx="1916323" cy="663964"/>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
        <p:nvSpPr>
          <p:cNvPr id="20" name="Plassholder for tekst 2">
            <a:extLst>
              <a:ext uri="{FF2B5EF4-FFF2-40B4-BE49-F238E27FC236}">
                <a16:creationId xmlns:a16="http://schemas.microsoft.com/office/drawing/2014/main" id="{7CDF9C97-029C-8FFB-0312-A53D35722D94}"/>
              </a:ext>
            </a:extLst>
          </p:cNvPr>
          <p:cNvSpPr>
            <a:spLocks noGrp="1"/>
          </p:cNvSpPr>
          <p:nvPr>
            <p:ph type="body" idx="28" hasCustomPrompt="1"/>
          </p:nvPr>
        </p:nvSpPr>
        <p:spPr>
          <a:xfrm>
            <a:off x="4655819" y="3463198"/>
            <a:ext cx="1916323" cy="663964"/>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
        <p:nvSpPr>
          <p:cNvPr id="21" name="Plassholder for tekst 2">
            <a:extLst>
              <a:ext uri="{FF2B5EF4-FFF2-40B4-BE49-F238E27FC236}">
                <a16:creationId xmlns:a16="http://schemas.microsoft.com/office/drawing/2014/main" id="{AEBEA55F-5451-FC22-61C0-7F118CFE9FCF}"/>
              </a:ext>
            </a:extLst>
          </p:cNvPr>
          <p:cNvSpPr>
            <a:spLocks noGrp="1"/>
          </p:cNvSpPr>
          <p:nvPr>
            <p:ph type="body" idx="29" hasCustomPrompt="1"/>
          </p:nvPr>
        </p:nvSpPr>
        <p:spPr>
          <a:xfrm>
            <a:off x="6770369" y="3463198"/>
            <a:ext cx="1916323" cy="663964"/>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Tree>
    <p:extLst>
      <p:ext uri="{BB962C8B-B14F-4D97-AF65-F5344CB8AC3E}">
        <p14:creationId xmlns:p14="http://schemas.microsoft.com/office/powerpoint/2010/main" val="321117880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le. subtitle, 3 images with text">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2CAA88D-66DB-0E1B-1A8B-D51EDBE100A9}"/>
              </a:ext>
            </a:extLst>
          </p:cNvPr>
          <p:cNvSpPr>
            <a:spLocks noGrp="1"/>
          </p:cNvSpPr>
          <p:nvPr>
            <p:ph type="title"/>
          </p:nvPr>
        </p:nvSpPr>
        <p:spPr/>
        <p:txBody>
          <a:bodyPr/>
          <a:lstStyle/>
          <a:p>
            <a:r>
              <a:rPr lang="en-US"/>
              <a:t>Click to edit Master title style</a:t>
            </a:r>
            <a:endParaRPr lang="nb-NO"/>
          </a:p>
        </p:txBody>
      </p:sp>
      <p:sp>
        <p:nvSpPr>
          <p:cNvPr id="3" name="Plassholder for dato 2">
            <a:extLst>
              <a:ext uri="{FF2B5EF4-FFF2-40B4-BE49-F238E27FC236}">
                <a16:creationId xmlns:a16="http://schemas.microsoft.com/office/drawing/2014/main" id="{3B8629A8-CB04-0400-A93A-F5548ED97ABF}"/>
              </a:ext>
            </a:extLst>
          </p:cNvPr>
          <p:cNvSpPr>
            <a:spLocks noGrp="1"/>
          </p:cNvSpPr>
          <p:nvPr>
            <p:ph type="dt" sz="half" idx="10"/>
          </p:nvPr>
        </p:nvSpPr>
        <p:spPr/>
        <p:txBody>
          <a:bodyPr/>
          <a:lstStyle/>
          <a:p>
            <a:fld id="{8049B0F7-39AE-40BC-8497-581B83AC5F34}" type="datetime1">
              <a:rPr lang="nb-NO" smtClean="0"/>
              <a:pPr/>
              <a:t>28.04.2026</a:t>
            </a:fld>
            <a:endParaRPr lang="nb-NO"/>
          </a:p>
        </p:txBody>
      </p:sp>
      <p:sp>
        <p:nvSpPr>
          <p:cNvPr id="4" name="Plassholder for bunntekst 3">
            <a:extLst>
              <a:ext uri="{FF2B5EF4-FFF2-40B4-BE49-F238E27FC236}">
                <a16:creationId xmlns:a16="http://schemas.microsoft.com/office/drawing/2014/main" id="{3A1D5011-1190-CA7E-4ED4-231055331965}"/>
              </a:ext>
            </a:extLst>
          </p:cNvPr>
          <p:cNvSpPr>
            <a:spLocks noGrp="1"/>
          </p:cNvSpPr>
          <p:nvPr>
            <p:ph type="ftr" sz="quarter" idx="11"/>
          </p:nvPr>
        </p:nvSpPr>
        <p:spPr/>
        <p:txBody>
          <a:bodyPr/>
          <a:lstStyle/>
          <a:p>
            <a:r>
              <a:rPr lang="en-US"/>
              <a:t>See Statement of Proprietary information</a:t>
            </a:r>
            <a:endParaRPr lang="nb-NO"/>
          </a:p>
        </p:txBody>
      </p:sp>
      <p:sp>
        <p:nvSpPr>
          <p:cNvPr id="5" name="Plassholder for lysbildenummer 4">
            <a:extLst>
              <a:ext uri="{FF2B5EF4-FFF2-40B4-BE49-F238E27FC236}">
                <a16:creationId xmlns:a16="http://schemas.microsoft.com/office/drawing/2014/main" id="{D4EDD2DD-5B54-3B10-A9F6-04C0E36A5671}"/>
              </a:ext>
            </a:extLst>
          </p:cNvPr>
          <p:cNvSpPr>
            <a:spLocks noGrp="1"/>
          </p:cNvSpPr>
          <p:nvPr>
            <p:ph type="sldNum" sz="quarter" idx="12"/>
          </p:nvPr>
        </p:nvSpPr>
        <p:spPr/>
        <p:txBody>
          <a:bodyPr/>
          <a:lstStyle/>
          <a:p>
            <a:fld id="{75567799-16DF-41EB-91D4-5F77DECB4B9E}" type="slidenum">
              <a:rPr lang="nb-NO" smtClean="0"/>
              <a:pPr/>
              <a:t>‹#›</a:t>
            </a:fld>
            <a:endParaRPr lang="nb-NO"/>
          </a:p>
        </p:txBody>
      </p:sp>
      <p:sp>
        <p:nvSpPr>
          <p:cNvPr id="13" name="Undertittel 11">
            <a:extLst>
              <a:ext uri="{FF2B5EF4-FFF2-40B4-BE49-F238E27FC236}">
                <a16:creationId xmlns:a16="http://schemas.microsoft.com/office/drawing/2014/main" id="{FE0CA7B5-7474-8421-D46E-98757C826B14}"/>
              </a:ext>
            </a:extLst>
          </p:cNvPr>
          <p:cNvSpPr>
            <a:spLocks noGrp="1"/>
          </p:cNvSpPr>
          <p:nvPr>
            <p:ph type="subTitle" sz="quarter" idx="15"/>
          </p:nvPr>
        </p:nvSpPr>
        <p:spPr>
          <a:xfrm>
            <a:off x="338400" y="338401"/>
            <a:ext cx="7916902" cy="307777"/>
          </a:xfrm>
          <a:prstGeom prst="rect">
            <a:avLst/>
          </a:prstGeom>
        </p:spPr>
        <p:txBody>
          <a:bodyPr lIns="91440" tIns="45720" rIns="91440" bIns="45720" anchor="b"/>
          <a:lstStyle>
            <a:lvl1pPr marL="0" indent="0" algn="l">
              <a:buNone/>
              <a:defRPr sz="1400">
                <a:solidFill>
                  <a:schemeClr val="tx1">
                    <a:lumMod val="75000"/>
                    <a:lumOff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19" name="Plassholder for tekst 2">
            <a:extLst>
              <a:ext uri="{FF2B5EF4-FFF2-40B4-BE49-F238E27FC236}">
                <a16:creationId xmlns:a16="http://schemas.microsoft.com/office/drawing/2014/main" id="{EDDAF262-3F85-4268-1D0E-B99E85D6D4CA}"/>
              </a:ext>
            </a:extLst>
          </p:cNvPr>
          <p:cNvSpPr>
            <a:spLocks noGrp="1"/>
          </p:cNvSpPr>
          <p:nvPr>
            <p:ph type="body" idx="16" hasCustomPrompt="1"/>
          </p:nvPr>
        </p:nvSpPr>
        <p:spPr>
          <a:xfrm>
            <a:off x="338020"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15" name="Plassholder for tekst 2">
            <a:extLst>
              <a:ext uri="{FF2B5EF4-FFF2-40B4-BE49-F238E27FC236}">
                <a16:creationId xmlns:a16="http://schemas.microsoft.com/office/drawing/2014/main" id="{6A33A794-6C3D-78E5-E21B-2D6094FD013A}"/>
              </a:ext>
            </a:extLst>
          </p:cNvPr>
          <p:cNvSpPr>
            <a:spLocks noGrp="1"/>
          </p:cNvSpPr>
          <p:nvPr>
            <p:ph type="body" idx="18" hasCustomPrompt="1"/>
          </p:nvPr>
        </p:nvSpPr>
        <p:spPr>
          <a:xfrm>
            <a:off x="3152987"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22" name="Plassholder for tekst 2">
            <a:extLst>
              <a:ext uri="{FF2B5EF4-FFF2-40B4-BE49-F238E27FC236}">
                <a16:creationId xmlns:a16="http://schemas.microsoft.com/office/drawing/2014/main" id="{5FCF21B2-01A7-BA35-71C5-A8CE0FD59043}"/>
              </a:ext>
            </a:extLst>
          </p:cNvPr>
          <p:cNvSpPr>
            <a:spLocks noGrp="1"/>
          </p:cNvSpPr>
          <p:nvPr>
            <p:ph type="body" idx="21" hasCustomPrompt="1"/>
          </p:nvPr>
        </p:nvSpPr>
        <p:spPr>
          <a:xfrm>
            <a:off x="5967954"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25" name="Plassholder for bilde 14">
            <a:extLst>
              <a:ext uri="{FF2B5EF4-FFF2-40B4-BE49-F238E27FC236}">
                <a16:creationId xmlns:a16="http://schemas.microsoft.com/office/drawing/2014/main" id="{05BEF0C0-5227-B285-0E22-3A4E327EE5D6}"/>
              </a:ext>
            </a:extLst>
          </p:cNvPr>
          <p:cNvSpPr>
            <a:spLocks noGrp="1"/>
          </p:cNvSpPr>
          <p:nvPr>
            <p:ph type="pic" sz="quarter" idx="14"/>
          </p:nvPr>
        </p:nvSpPr>
        <p:spPr>
          <a:xfrm>
            <a:off x="420926" y="1638925"/>
            <a:ext cx="2622068"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27" name="Plassholder for bilde 14">
            <a:extLst>
              <a:ext uri="{FF2B5EF4-FFF2-40B4-BE49-F238E27FC236}">
                <a16:creationId xmlns:a16="http://schemas.microsoft.com/office/drawing/2014/main" id="{19A3ACD2-C9DF-6620-53D0-7ECEA59CF7E3}"/>
              </a:ext>
            </a:extLst>
          </p:cNvPr>
          <p:cNvSpPr>
            <a:spLocks noGrp="1"/>
          </p:cNvSpPr>
          <p:nvPr>
            <p:ph type="pic" sz="quarter" idx="19"/>
          </p:nvPr>
        </p:nvSpPr>
        <p:spPr>
          <a:xfrm>
            <a:off x="3235893" y="1638925"/>
            <a:ext cx="2622068"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28" name="Plassholder for bilde 14">
            <a:extLst>
              <a:ext uri="{FF2B5EF4-FFF2-40B4-BE49-F238E27FC236}">
                <a16:creationId xmlns:a16="http://schemas.microsoft.com/office/drawing/2014/main" id="{9D31F00B-916F-8988-2A3B-00EDE40E1513}"/>
              </a:ext>
            </a:extLst>
          </p:cNvPr>
          <p:cNvSpPr>
            <a:spLocks noGrp="1"/>
          </p:cNvSpPr>
          <p:nvPr>
            <p:ph type="pic" sz="quarter" idx="22"/>
          </p:nvPr>
        </p:nvSpPr>
        <p:spPr>
          <a:xfrm>
            <a:off x="6050860" y="1638925"/>
            <a:ext cx="2622068"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9" name="Plassholder for tekst 2">
            <a:extLst>
              <a:ext uri="{FF2B5EF4-FFF2-40B4-BE49-F238E27FC236}">
                <a16:creationId xmlns:a16="http://schemas.microsoft.com/office/drawing/2014/main" id="{23FF047D-7B78-0F4F-9399-D57294F70CC3}"/>
              </a:ext>
            </a:extLst>
          </p:cNvPr>
          <p:cNvSpPr>
            <a:spLocks noGrp="1"/>
          </p:cNvSpPr>
          <p:nvPr>
            <p:ph type="body" idx="26" hasCustomPrompt="1"/>
          </p:nvPr>
        </p:nvSpPr>
        <p:spPr>
          <a:xfrm>
            <a:off x="426719" y="3463702"/>
            <a:ext cx="2622069" cy="494687"/>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
        <p:nvSpPr>
          <p:cNvPr id="10" name="Plassholder for tekst 2">
            <a:extLst>
              <a:ext uri="{FF2B5EF4-FFF2-40B4-BE49-F238E27FC236}">
                <a16:creationId xmlns:a16="http://schemas.microsoft.com/office/drawing/2014/main" id="{71848737-04F6-BD36-C7D2-2707D8723E5F}"/>
              </a:ext>
            </a:extLst>
          </p:cNvPr>
          <p:cNvSpPr>
            <a:spLocks noGrp="1"/>
          </p:cNvSpPr>
          <p:nvPr>
            <p:ph type="body" idx="27" hasCustomPrompt="1"/>
          </p:nvPr>
        </p:nvSpPr>
        <p:spPr>
          <a:xfrm>
            <a:off x="3241686" y="3463702"/>
            <a:ext cx="2622069" cy="494687"/>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
        <p:nvSpPr>
          <p:cNvPr id="12" name="Plassholder for tekst 2">
            <a:extLst>
              <a:ext uri="{FF2B5EF4-FFF2-40B4-BE49-F238E27FC236}">
                <a16:creationId xmlns:a16="http://schemas.microsoft.com/office/drawing/2014/main" id="{07A2EB34-2182-2E2A-3A88-2701155E96C5}"/>
              </a:ext>
            </a:extLst>
          </p:cNvPr>
          <p:cNvSpPr>
            <a:spLocks noGrp="1"/>
          </p:cNvSpPr>
          <p:nvPr>
            <p:ph type="body" idx="28" hasCustomPrompt="1"/>
          </p:nvPr>
        </p:nvSpPr>
        <p:spPr>
          <a:xfrm>
            <a:off x="6056653" y="3463702"/>
            <a:ext cx="2622069" cy="494687"/>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Tree>
    <p:extLst>
      <p:ext uri="{BB962C8B-B14F-4D97-AF65-F5344CB8AC3E}">
        <p14:creationId xmlns:p14="http://schemas.microsoft.com/office/powerpoint/2010/main" val="393591412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itle. subtitle, 2 images with text">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2CAA88D-66DB-0E1B-1A8B-D51EDBE100A9}"/>
              </a:ext>
            </a:extLst>
          </p:cNvPr>
          <p:cNvSpPr>
            <a:spLocks noGrp="1"/>
          </p:cNvSpPr>
          <p:nvPr>
            <p:ph type="title"/>
          </p:nvPr>
        </p:nvSpPr>
        <p:spPr/>
        <p:txBody>
          <a:bodyPr/>
          <a:lstStyle/>
          <a:p>
            <a:r>
              <a:rPr lang="en-US"/>
              <a:t>Click to edit Master title style</a:t>
            </a:r>
            <a:endParaRPr lang="nb-NO"/>
          </a:p>
        </p:txBody>
      </p:sp>
      <p:sp>
        <p:nvSpPr>
          <p:cNvPr id="3" name="Plassholder for dato 2">
            <a:extLst>
              <a:ext uri="{FF2B5EF4-FFF2-40B4-BE49-F238E27FC236}">
                <a16:creationId xmlns:a16="http://schemas.microsoft.com/office/drawing/2014/main" id="{3B8629A8-CB04-0400-A93A-F5548ED97ABF}"/>
              </a:ext>
            </a:extLst>
          </p:cNvPr>
          <p:cNvSpPr>
            <a:spLocks noGrp="1"/>
          </p:cNvSpPr>
          <p:nvPr>
            <p:ph type="dt" sz="half" idx="10"/>
          </p:nvPr>
        </p:nvSpPr>
        <p:spPr/>
        <p:txBody>
          <a:bodyPr/>
          <a:lstStyle/>
          <a:p>
            <a:fld id="{8049B0F7-39AE-40BC-8497-581B83AC5F34}" type="datetime1">
              <a:rPr lang="nb-NO" smtClean="0"/>
              <a:pPr/>
              <a:t>28.04.2026</a:t>
            </a:fld>
            <a:endParaRPr lang="nb-NO"/>
          </a:p>
        </p:txBody>
      </p:sp>
      <p:sp>
        <p:nvSpPr>
          <p:cNvPr id="4" name="Plassholder for bunntekst 3">
            <a:extLst>
              <a:ext uri="{FF2B5EF4-FFF2-40B4-BE49-F238E27FC236}">
                <a16:creationId xmlns:a16="http://schemas.microsoft.com/office/drawing/2014/main" id="{3A1D5011-1190-CA7E-4ED4-231055331965}"/>
              </a:ext>
            </a:extLst>
          </p:cNvPr>
          <p:cNvSpPr>
            <a:spLocks noGrp="1"/>
          </p:cNvSpPr>
          <p:nvPr>
            <p:ph type="ftr" sz="quarter" idx="11"/>
          </p:nvPr>
        </p:nvSpPr>
        <p:spPr/>
        <p:txBody>
          <a:bodyPr/>
          <a:lstStyle/>
          <a:p>
            <a:r>
              <a:rPr lang="en-US"/>
              <a:t>See Statement of Proprietary information</a:t>
            </a:r>
            <a:endParaRPr lang="nb-NO"/>
          </a:p>
        </p:txBody>
      </p:sp>
      <p:sp>
        <p:nvSpPr>
          <p:cNvPr id="5" name="Plassholder for lysbildenummer 4">
            <a:extLst>
              <a:ext uri="{FF2B5EF4-FFF2-40B4-BE49-F238E27FC236}">
                <a16:creationId xmlns:a16="http://schemas.microsoft.com/office/drawing/2014/main" id="{D4EDD2DD-5B54-3B10-A9F6-04C0E36A5671}"/>
              </a:ext>
            </a:extLst>
          </p:cNvPr>
          <p:cNvSpPr>
            <a:spLocks noGrp="1"/>
          </p:cNvSpPr>
          <p:nvPr>
            <p:ph type="sldNum" sz="quarter" idx="12"/>
          </p:nvPr>
        </p:nvSpPr>
        <p:spPr/>
        <p:txBody>
          <a:bodyPr/>
          <a:lstStyle/>
          <a:p>
            <a:fld id="{75567799-16DF-41EB-91D4-5F77DECB4B9E}" type="slidenum">
              <a:rPr lang="nb-NO" smtClean="0"/>
              <a:pPr/>
              <a:t>‹#›</a:t>
            </a:fld>
            <a:endParaRPr lang="nb-NO"/>
          </a:p>
        </p:txBody>
      </p:sp>
      <p:sp>
        <p:nvSpPr>
          <p:cNvPr id="13" name="Undertittel 11">
            <a:extLst>
              <a:ext uri="{FF2B5EF4-FFF2-40B4-BE49-F238E27FC236}">
                <a16:creationId xmlns:a16="http://schemas.microsoft.com/office/drawing/2014/main" id="{FE0CA7B5-7474-8421-D46E-98757C826B14}"/>
              </a:ext>
            </a:extLst>
          </p:cNvPr>
          <p:cNvSpPr>
            <a:spLocks noGrp="1"/>
          </p:cNvSpPr>
          <p:nvPr>
            <p:ph type="subTitle" sz="quarter" idx="15"/>
          </p:nvPr>
        </p:nvSpPr>
        <p:spPr>
          <a:xfrm>
            <a:off x="338400" y="338401"/>
            <a:ext cx="7916902" cy="307777"/>
          </a:xfrm>
          <a:prstGeom prst="rect">
            <a:avLst/>
          </a:prstGeom>
        </p:spPr>
        <p:txBody>
          <a:bodyPr lIns="91440" tIns="45720" rIns="91440" bIns="45720" anchor="b"/>
          <a:lstStyle>
            <a:lvl1pPr marL="0" indent="0" algn="l">
              <a:buNone/>
              <a:defRPr sz="1400">
                <a:solidFill>
                  <a:schemeClr val="tx1">
                    <a:lumMod val="75000"/>
                    <a:lumOff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19" name="Plassholder for tekst 2">
            <a:extLst>
              <a:ext uri="{FF2B5EF4-FFF2-40B4-BE49-F238E27FC236}">
                <a16:creationId xmlns:a16="http://schemas.microsoft.com/office/drawing/2014/main" id="{EDDAF262-3F85-4268-1D0E-B99E85D6D4CA}"/>
              </a:ext>
            </a:extLst>
          </p:cNvPr>
          <p:cNvSpPr>
            <a:spLocks noGrp="1"/>
          </p:cNvSpPr>
          <p:nvPr>
            <p:ph type="body" idx="16" hasCustomPrompt="1"/>
          </p:nvPr>
        </p:nvSpPr>
        <p:spPr>
          <a:xfrm>
            <a:off x="338020"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12" name="Plassholder for tekst 2">
            <a:extLst>
              <a:ext uri="{FF2B5EF4-FFF2-40B4-BE49-F238E27FC236}">
                <a16:creationId xmlns:a16="http://schemas.microsoft.com/office/drawing/2014/main" id="{5085BF08-CDC0-CC77-883E-5CBC4B4C7457}"/>
              </a:ext>
            </a:extLst>
          </p:cNvPr>
          <p:cNvSpPr>
            <a:spLocks noGrp="1"/>
          </p:cNvSpPr>
          <p:nvPr>
            <p:ph type="body" idx="18" hasCustomPrompt="1"/>
          </p:nvPr>
        </p:nvSpPr>
        <p:spPr>
          <a:xfrm>
            <a:off x="4591613"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17" name="Plassholder for bilde 14">
            <a:extLst>
              <a:ext uri="{FF2B5EF4-FFF2-40B4-BE49-F238E27FC236}">
                <a16:creationId xmlns:a16="http://schemas.microsoft.com/office/drawing/2014/main" id="{AD4E5B8F-C995-72E6-AEF0-4D59D8BF8D6E}"/>
              </a:ext>
            </a:extLst>
          </p:cNvPr>
          <p:cNvSpPr>
            <a:spLocks noGrp="1"/>
          </p:cNvSpPr>
          <p:nvPr>
            <p:ph type="pic" sz="quarter" idx="14"/>
          </p:nvPr>
        </p:nvSpPr>
        <p:spPr>
          <a:xfrm>
            <a:off x="420927" y="1635557"/>
            <a:ext cx="4061267"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18" name="Plassholder for bilde 14">
            <a:extLst>
              <a:ext uri="{FF2B5EF4-FFF2-40B4-BE49-F238E27FC236}">
                <a16:creationId xmlns:a16="http://schemas.microsoft.com/office/drawing/2014/main" id="{7AA25ED2-2B13-7F77-0CA2-014714E0435F}"/>
              </a:ext>
            </a:extLst>
          </p:cNvPr>
          <p:cNvSpPr>
            <a:spLocks noGrp="1"/>
          </p:cNvSpPr>
          <p:nvPr>
            <p:ph type="pic" sz="quarter" idx="19"/>
          </p:nvPr>
        </p:nvSpPr>
        <p:spPr>
          <a:xfrm>
            <a:off x="4674520" y="1635557"/>
            <a:ext cx="4061267"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8" name="Plassholder for tekst 2">
            <a:extLst>
              <a:ext uri="{FF2B5EF4-FFF2-40B4-BE49-F238E27FC236}">
                <a16:creationId xmlns:a16="http://schemas.microsoft.com/office/drawing/2014/main" id="{BD68A003-411A-5744-5F7B-82B4B0C2D9A6}"/>
              </a:ext>
            </a:extLst>
          </p:cNvPr>
          <p:cNvSpPr>
            <a:spLocks noGrp="1"/>
          </p:cNvSpPr>
          <p:nvPr>
            <p:ph type="body" idx="26" hasCustomPrompt="1"/>
          </p:nvPr>
        </p:nvSpPr>
        <p:spPr>
          <a:xfrm>
            <a:off x="426717" y="3460332"/>
            <a:ext cx="4061268" cy="330090"/>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
        <p:nvSpPr>
          <p:cNvPr id="9" name="Plassholder for tekst 2">
            <a:extLst>
              <a:ext uri="{FF2B5EF4-FFF2-40B4-BE49-F238E27FC236}">
                <a16:creationId xmlns:a16="http://schemas.microsoft.com/office/drawing/2014/main" id="{29216F36-E96B-10B6-3DDD-1F208B163520}"/>
              </a:ext>
            </a:extLst>
          </p:cNvPr>
          <p:cNvSpPr>
            <a:spLocks noGrp="1"/>
          </p:cNvSpPr>
          <p:nvPr>
            <p:ph type="body" idx="27" hasCustomPrompt="1"/>
          </p:nvPr>
        </p:nvSpPr>
        <p:spPr>
          <a:xfrm>
            <a:off x="4680310" y="3460332"/>
            <a:ext cx="4061268" cy="330090"/>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Tree>
    <p:extLst>
      <p:ext uri="{BB962C8B-B14F-4D97-AF65-F5344CB8AC3E}">
        <p14:creationId xmlns:p14="http://schemas.microsoft.com/office/powerpoint/2010/main" val="416495366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itle, subtitle and large picture">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2CAA88D-66DB-0E1B-1A8B-D51EDBE100A9}"/>
              </a:ext>
            </a:extLst>
          </p:cNvPr>
          <p:cNvSpPr>
            <a:spLocks noGrp="1"/>
          </p:cNvSpPr>
          <p:nvPr>
            <p:ph type="title"/>
          </p:nvPr>
        </p:nvSpPr>
        <p:spPr/>
        <p:txBody>
          <a:bodyPr/>
          <a:lstStyle/>
          <a:p>
            <a:r>
              <a:rPr lang="en-US"/>
              <a:t>Click to edit Master title style</a:t>
            </a:r>
            <a:endParaRPr lang="nb-NO"/>
          </a:p>
        </p:txBody>
      </p:sp>
      <p:sp>
        <p:nvSpPr>
          <p:cNvPr id="3" name="Plassholder for dato 2">
            <a:extLst>
              <a:ext uri="{FF2B5EF4-FFF2-40B4-BE49-F238E27FC236}">
                <a16:creationId xmlns:a16="http://schemas.microsoft.com/office/drawing/2014/main" id="{3B8629A8-CB04-0400-A93A-F5548ED97ABF}"/>
              </a:ext>
            </a:extLst>
          </p:cNvPr>
          <p:cNvSpPr>
            <a:spLocks noGrp="1"/>
          </p:cNvSpPr>
          <p:nvPr>
            <p:ph type="dt" sz="half" idx="10"/>
          </p:nvPr>
        </p:nvSpPr>
        <p:spPr/>
        <p:txBody>
          <a:bodyPr/>
          <a:lstStyle/>
          <a:p>
            <a:fld id="{8049B0F7-39AE-40BC-8497-581B83AC5F34}" type="datetime1">
              <a:rPr lang="nb-NO" smtClean="0"/>
              <a:pPr/>
              <a:t>28.04.2026</a:t>
            </a:fld>
            <a:endParaRPr lang="nb-NO"/>
          </a:p>
        </p:txBody>
      </p:sp>
      <p:sp>
        <p:nvSpPr>
          <p:cNvPr id="4" name="Plassholder for bunntekst 3">
            <a:extLst>
              <a:ext uri="{FF2B5EF4-FFF2-40B4-BE49-F238E27FC236}">
                <a16:creationId xmlns:a16="http://schemas.microsoft.com/office/drawing/2014/main" id="{3A1D5011-1190-CA7E-4ED4-231055331965}"/>
              </a:ext>
            </a:extLst>
          </p:cNvPr>
          <p:cNvSpPr>
            <a:spLocks noGrp="1"/>
          </p:cNvSpPr>
          <p:nvPr>
            <p:ph type="ftr" sz="quarter" idx="11"/>
          </p:nvPr>
        </p:nvSpPr>
        <p:spPr/>
        <p:txBody>
          <a:bodyPr/>
          <a:lstStyle/>
          <a:p>
            <a:r>
              <a:rPr lang="en-US"/>
              <a:t>See Statement of Proprietary information</a:t>
            </a:r>
            <a:endParaRPr lang="nb-NO"/>
          </a:p>
        </p:txBody>
      </p:sp>
      <p:sp>
        <p:nvSpPr>
          <p:cNvPr id="5" name="Plassholder for lysbildenummer 4">
            <a:extLst>
              <a:ext uri="{FF2B5EF4-FFF2-40B4-BE49-F238E27FC236}">
                <a16:creationId xmlns:a16="http://schemas.microsoft.com/office/drawing/2014/main" id="{D4EDD2DD-5B54-3B10-A9F6-04C0E36A5671}"/>
              </a:ext>
            </a:extLst>
          </p:cNvPr>
          <p:cNvSpPr>
            <a:spLocks noGrp="1"/>
          </p:cNvSpPr>
          <p:nvPr>
            <p:ph type="sldNum" sz="quarter" idx="12"/>
          </p:nvPr>
        </p:nvSpPr>
        <p:spPr/>
        <p:txBody>
          <a:bodyPr/>
          <a:lstStyle/>
          <a:p>
            <a:fld id="{75567799-16DF-41EB-91D4-5F77DECB4B9E}" type="slidenum">
              <a:rPr lang="nb-NO" smtClean="0"/>
              <a:pPr/>
              <a:t>‹#›</a:t>
            </a:fld>
            <a:endParaRPr lang="nb-NO"/>
          </a:p>
        </p:txBody>
      </p:sp>
      <p:sp>
        <p:nvSpPr>
          <p:cNvPr id="13" name="Undertittel 11">
            <a:extLst>
              <a:ext uri="{FF2B5EF4-FFF2-40B4-BE49-F238E27FC236}">
                <a16:creationId xmlns:a16="http://schemas.microsoft.com/office/drawing/2014/main" id="{FE0CA7B5-7474-8421-D46E-98757C826B14}"/>
              </a:ext>
            </a:extLst>
          </p:cNvPr>
          <p:cNvSpPr>
            <a:spLocks noGrp="1"/>
          </p:cNvSpPr>
          <p:nvPr>
            <p:ph type="subTitle" sz="quarter" idx="15"/>
          </p:nvPr>
        </p:nvSpPr>
        <p:spPr>
          <a:xfrm>
            <a:off x="338400" y="338401"/>
            <a:ext cx="7916902" cy="307777"/>
          </a:xfrm>
          <a:prstGeom prst="rect">
            <a:avLst/>
          </a:prstGeom>
        </p:spPr>
        <p:txBody>
          <a:bodyPr lIns="91440" tIns="45720" rIns="91440" bIns="45720" anchor="b"/>
          <a:lstStyle>
            <a:lvl1pPr marL="0" indent="0" algn="l">
              <a:buNone/>
              <a:defRPr sz="1400">
                <a:solidFill>
                  <a:schemeClr val="tx1">
                    <a:lumMod val="75000"/>
                    <a:lumOff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7" name="Plassholder for bilde 14">
            <a:extLst>
              <a:ext uri="{FF2B5EF4-FFF2-40B4-BE49-F238E27FC236}">
                <a16:creationId xmlns:a16="http://schemas.microsoft.com/office/drawing/2014/main" id="{5D42AF83-3B9D-4CBE-EC82-367EAF3B4214}"/>
              </a:ext>
            </a:extLst>
          </p:cNvPr>
          <p:cNvSpPr>
            <a:spLocks noGrp="1"/>
          </p:cNvSpPr>
          <p:nvPr>
            <p:ph type="pic" sz="quarter" idx="14"/>
          </p:nvPr>
        </p:nvSpPr>
        <p:spPr>
          <a:xfrm>
            <a:off x="425031" y="1260000"/>
            <a:ext cx="8260983" cy="3359685"/>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Tree>
    <p:extLst>
      <p:ext uri="{BB962C8B-B14F-4D97-AF65-F5344CB8AC3E}">
        <p14:creationId xmlns:p14="http://schemas.microsoft.com/office/powerpoint/2010/main" val="18139923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itle, picture and 3 boxes with text">
    <p:spTree>
      <p:nvGrpSpPr>
        <p:cNvPr id="1" name=""/>
        <p:cNvGrpSpPr/>
        <p:nvPr/>
      </p:nvGrpSpPr>
      <p:grpSpPr>
        <a:xfrm>
          <a:off x="0" y="0"/>
          <a:ext cx="0" cy="0"/>
          <a:chOff x="0" y="0"/>
          <a:chExt cx="0" cy="0"/>
        </a:xfrm>
      </p:grpSpPr>
      <p:sp>
        <p:nvSpPr>
          <p:cNvPr id="9" name="Plassholder for bilde 14">
            <a:extLst>
              <a:ext uri="{FF2B5EF4-FFF2-40B4-BE49-F238E27FC236}">
                <a16:creationId xmlns:a16="http://schemas.microsoft.com/office/drawing/2014/main" id="{F3C8B49C-47D1-6A2E-92FF-D50771E89B93}"/>
              </a:ext>
            </a:extLst>
          </p:cNvPr>
          <p:cNvSpPr>
            <a:spLocks noGrp="1"/>
          </p:cNvSpPr>
          <p:nvPr>
            <p:ph type="pic" sz="quarter" idx="14" hasCustomPrompt="1"/>
          </p:nvPr>
        </p:nvSpPr>
        <p:spPr>
          <a:xfrm>
            <a:off x="-10817" y="64"/>
            <a:ext cx="9152787" cy="2267936"/>
          </a:xfrm>
          <a:prstGeom prst="rect">
            <a:avLst/>
          </a:prstGeom>
          <a:solidFill>
            <a:srgbClr val="BFBFBF"/>
          </a:solidFill>
        </p:spPr>
        <p:txBody>
          <a:bodyPr tIns="90000"/>
          <a:lstStyle>
            <a:lvl1pPr marL="171450" indent="-171450" algn="ctr" defTabSz="685800" rtl="0" eaLnBrk="1" latinLnBrk="0" hangingPunct="1">
              <a:lnSpc>
                <a:spcPct val="110000"/>
              </a:lnSpc>
              <a:spcBef>
                <a:spcPts val="0"/>
              </a:spcBef>
              <a:buFont typeface="Arial" panose="020B0604020202020204" pitchFamily="34" charset="0"/>
              <a:buNone/>
              <a:defRPr sz="1200">
                <a:solidFill>
                  <a:schemeClr val="lt1"/>
                </a:solidFill>
              </a:defRPr>
            </a:lvl1pPr>
          </a:lstStyle>
          <a:p>
            <a:r>
              <a:rPr lang="nb-NO" dirty="0" err="1"/>
              <a:t>Insert</a:t>
            </a:r>
            <a:r>
              <a:rPr lang="nb-NO" dirty="0"/>
              <a:t> </a:t>
            </a:r>
            <a:r>
              <a:rPr lang="nb-NO" dirty="0" err="1"/>
              <a:t>picture</a:t>
            </a:r>
            <a:r>
              <a:rPr lang="nb-NO" dirty="0"/>
              <a:t> </a:t>
            </a:r>
            <a:r>
              <a:rPr lang="nb-NO" dirty="0" err="1"/>
              <a:t>here</a:t>
            </a:r>
            <a:r>
              <a:rPr lang="nb-NO" dirty="0"/>
              <a:t> via «</a:t>
            </a:r>
            <a:r>
              <a:rPr lang="nb-NO" dirty="0" err="1"/>
              <a:t>Insert</a:t>
            </a:r>
            <a:r>
              <a:rPr lang="nb-NO" dirty="0"/>
              <a:t>» -&gt; «Picture»</a:t>
            </a:r>
          </a:p>
        </p:txBody>
      </p:sp>
      <p:sp>
        <p:nvSpPr>
          <p:cNvPr id="11" name="Plassholder for tekst 9">
            <a:extLst>
              <a:ext uri="{FF2B5EF4-FFF2-40B4-BE49-F238E27FC236}">
                <a16:creationId xmlns:a16="http://schemas.microsoft.com/office/drawing/2014/main" id="{167F0511-CF07-0F43-2B48-C8A75B172362}"/>
              </a:ext>
            </a:extLst>
          </p:cNvPr>
          <p:cNvSpPr>
            <a:spLocks noGrp="1"/>
          </p:cNvSpPr>
          <p:nvPr>
            <p:ph type="body" sz="quarter" idx="16" hasCustomPrompt="1"/>
          </p:nvPr>
        </p:nvSpPr>
        <p:spPr>
          <a:xfrm rot="5400000">
            <a:off x="2472800" y="-2472800"/>
            <a:ext cx="2268000" cy="7213600"/>
          </a:xfrm>
          <a:prstGeom prst="rect">
            <a:avLst/>
          </a:prstGeom>
          <a:gradFill>
            <a:gsLst>
              <a:gs pos="0">
                <a:schemeClr val="tx1">
                  <a:alpha val="0"/>
                </a:schemeClr>
              </a:gs>
              <a:gs pos="99000">
                <a:schemeClr val="tx1">
                  <a:alpha val="29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nb-NO" sz="1350" dirty="0">
                <a:solidFill>
                  <a:schemeClr val="lt1"/>
                </a:solidFill>
                <a:latin typeface="Calibri Light" panose="020F0302020204030204" pitchFamily="34" charset="0"/>
                <a:cs typeface="Calibri Light" panose="020F0302020204030204" pitchFamily="34" charset="0"/>
              </a:defRPr>
            </a:lvl1pPr>
          </a:lstStyle>
          <a:p>
            <a:pPr marL="0" lvl="0" algn="ctr"/>
            <a:r>
              <a:rPr lang="nb-NO" dirty="0"/>
              <a:t> </a:t>
            </a:r>
          </a:p>
        </p:txBody>
      </p:sp>
      <p:sp>
        <p:nvSpPr>
          <p:cNvPr id="2" name="Tittel 1">
            <a:extLst>
              <a:ext uri="{FF2B5EF4-FFF2-40B4-BE49-F238E27FC236}">
                <a16:creationId xmlns:a16="http://schemas.microsoft.com/office/drawing/2014/main" id="{A1DE243B-5FE4-BAF0-2D61-0F6AB3FDCC25}"/>
              </a:ext>
            </a:extLst>
          </p:cNvPr>
          <p:cNvSpPr>
            <a:spLocks noGrp="1"/>
          </p:cNvSpPr>
          <p:nvPr>
            <p:ph type="title"/>
          </p:nvPr>
        </p:nvSpPr>
        <p:spPr/>
        <p:txBody>
          <a:bodyPr/>
          <a:lstStyle>
            <a:lvl1pPr>
              <a:defRPr>
                <a:solidFill>
                  <a:schemeClr val="lt1"/>
                </a:solidFill>
              </a:defRPr>
            </a:lvl1pPr>
          </a:lstStyle>
          <a:p>
            <a:r>
              <a:rPr lang="en-US"/>
              <a:t>Click to edit Master title style</a:t>
            </a:r>
            <a:endParaRPr lang="nb-NO"/>
          </a:p>
        </p:txBody>
      </p:sp>
      <p:sp>
        <p:nvSpPr>
          <p:cNvPr id="3" name="Plassholder for dato 2">
            <a:extLst>
              <a:ext uri="{FF2B5EF4-FFF2-40B4-BE49-F238E27FC236}">
                <a16:creationId xmlns:a16="http://schemas.microsoft.com/office/drawing/2014/main" id="{B6B5B48C-0730-7FFF-BC01-206938983590}"/>
              </a:ext>
            </a:extLst>
          </p:cNvPr>
          <p:cNvSpPr>
            <a:spLocks noGrp="1"/>
          </p:cNvSpPr>
          <p:nvPr>
            <p:ph type="dt" sz="half" idx="10"/>
          </p:nvPr>
        </p:nvSpPr>
        <p:spPr/>
        <p:txBody>
          <a:bodyPr/>
          <a:lstStyle/>
          <a:p>
            <a:fld id="{8049B0F7-39AE-40BC-8497-581B83AC5F34}" type="datetime1">
              <a:rPr lang="nb-NO" smtClean="0"/>
              <a:pPr/>
              <a:t>28.04.2026</a:t>
            </a:fld>
            <a:endParaRPr lang="nb-NO"/>
          </a:p>
        </p:txBody>
      </p:sp>
      <p:sp>
        <p:nvSpPr>
          <p:cNvPr id="4" name="Plassholder for bunntekst 3">
            <a:extLst>
              <a:ext uri="{FF2B5EF4-FFF2-40B4-BE49-F238E27FC236}">
                <a16:creationId xmlns:a16="http://schemas.microsoft.com/office/drawing/2014/main" id="{1E0D3769-C5E6-51ED-EADD-53B1888A57F9}"/>
              </a:ext>
            </a:extLst>
          </p:cNvPr>
          <p:cNvSpPr>
            <a:spLocks noGrp="1"/>
          </p:cNvSpPr>
          <p:nvPr>
            <p:ph type="ftr" sz="quarter" idx="11"/>
          </p:nvPr>
        </p:nvSpPr>
        <p:spPr/>
        <p:txBody>
          <a:bodyPr/>
          <a:lstStyle/>
          <a:p>
            <a:r>
              <a:rPr lang="en-US"/>
              <a:t>See Statement of Proprietary information</a:t>
            </a:r>
            <a:endParaRPr lang="nb-NO"/>
          </a:p>
        </p:txBody>
      </p:sp>
      <p:sp>
        <p:nvSpPr>
          <p:cNvPr id="5" name="Plassholder for lysbildenummer 4">
            <a:extLst>
              <a:ext uri="{FF2B5EF4-FFF2-40B4-BE49-F238E27FC236}">
                <a16:creationId xmlns:a16="http://schemas.microsoft.com/office/drawing/2014/main" id="{35B1A9C7-11A8-60AB-D47B-A4A96AF2E0A3}"/>
              </a:ext>
            </a:extLst>
          </p:cNvPr>
          <p:cNvSpPr>
            <a:spLocks noGrp="1"/>
          </p:cNvSpPr>
          <p:nvPr>
            <p:ph type="sldNum" sz="quarter" idx="12"/>
          </p:nvPr>
        </p:nvSpPr>
        <p:spPr/>
        <p:txBody>
          <a:bodyPr/>
          <a:lstStyle/>
          <a:p>
            <a:fld id="{75567799-16DF-41EB-91D4-5F77DECB4B9E}" type="slidenum">
              <a:rPr lang="nb-NO" smtClean="0"/>
              <a:pPr/>
              <a:t>‹#›</a:t>
            </a:fld>
            <a:endParaRPr lang="nb-NO"/>
          </a:p>
        </p:txBody>
      </p:sp>
      <p:sp>
        <p:nvSpPr>
          <p:cNvPr id="6" name="Undertittel 11">
            <a:extLst>
              <a:ext uri="{FF2B5EF4-FFF2-40B4-BE49-F238E27FC236}">
                <a16:creationId xmlns:a16="http://schemas.microsoft.com/office/drawing/2014/main" id="{5759CF2D-78B3-15E8-7D99-4AB19ED1AF1B}"/>
              </a:ext>
            </a:extLst>
          </p:cNvPr>
          <p:cNvSpPr>
            <a:spLocks noGrp="1"/>
          </p:cNvSpPr>
          <p:nvPr>
            <p:ph type="subTitle" sz="quarter" idx="15"/>
          </p:nvPr>
        </p:nvSpPr>
        <p:spPr>
          <a:xfrm>
            <a:off x="338400" y="338401"/>
            <a:ext cx="7916902" cy="307777"/>
          </a:xfrm>
          <a:prstGeom prst="rect">
            <a:avLst/>
          </a:prstGeom>
        </p:spPr>
        <p:txBody>
          <a:bodyPr lIns="91440" tIns="45720" rIns="91440" bIns="45720" anchor="b"/>
          <a:lstStyle>
            <a:lvl1pPr marL="0" indent="0" algn="l">
              <a:buNone/>
              <a:defRPr sz="1400">
                <a:solidFill>
                  <a:schemeClr val="lt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21" name="Plassholder for innhold 2">
            <a:extLst>
              <a:ext uri="{FF2B5EF4-FFF2-40B4-BE49-F238E27FC236}">
                <a16:creationId xmlns:a16="http://schemas.microsoft.com/office/drawing/2014/main" id="{69348016-6C34-1237-218E-4C40A2568A3F}"/>
              </a:ext>
            </a:extLst>
          </p:cNvPr>
          <p:cNvSpPr>
            <a:spLocks noGrp="1"/>
          </p:cNvSpPr>
          <p:nvPr>
            <p:ph idx="17"/>
          </p:nvPr>
        </p:nvSpPr>
        <p:spPr>
          <a:xfrm>
            <a:off x="3362473" y="1459276"/>
            <a:ext cx="2406395" cy="3169590"/>
          </a:xfrm>
          <a:solidFill>
            <a:srgbClr val="014A42"/>
          </a:solidFill>
        </p:spPr>
        <p:txBody>
          <a:bodyPr/>
          <a:lstStyle>
            <a:lvl1pP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dirty="0"/>
          </a:p>
        </p:txBody>
      </p:sp>
      <p:sp>
        <p:nvSpPr>
          <p:cNvPr id="23" name="Plassholder for innhold 2">
            <a:extLst>
              <a:ext uri="{FF2B5EF4-FFF2-40B4-BE49-F238E27FC236}">
                <a16:creationId xmlns:a16="http://schemas.microsoft.com/office/drawing/2014/main" id="{C13CB7D2-6BDC-EACB-3958-34010478E2E3}"/>
              </a:ext>
            </a:extLst>
          </p:cNvPr>
          <p:cNvSpPr>
            <a:spLocks noGrp="1"/>
          </p:cNvSpPr>
          <p:nvPr>
            <p:ph idx="18"/>
          </p:nvPr>
        </p:nvSpPr>
        <p:spPr>
          <a:xfrm>
            <a:off x="6326109" y="1459276"/>
            <a:ext cx="2406395" cy="3169590"/>
          </a:xfrm>
          <a:solidFill>
            <a:srgbClr val="014A42"/>
          </a:solidFill>
        </p:spPr>
        <p:txBody>
          <a:bodyPr/>
          <a:lstStyle>
            <a:lvl1pP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dirty="0"/>
          </a:p>
        </p:txBody>
      </p:sp>
      <p:sp>
        <p:nvSpPr>
          <p:cNvPr id="24" name="Plassholder for innhold 2">
            <a:extLst>
              <a:ext uri="{FF2B5EF4-FFF2-40B4-BE49-F238E27FC236}">
                <a16:creationId xmlns:a16="http://schemas.microsoft.com/office/drawing/2014/main" id="{DCA6E2E3-0B7B-937F-B8F0-5FD89F50BC30}"/>
              </a:ext>
            </a:extLst>
          </p:cNvPr>
          <p:cNvSpPr>
            <a:spLocks noGrp="1"/>
          </p:cNvSpPr>
          <p:nvPr>
            <p:ph idx="1"/>
          </p:nvPr>
        </p:nvSpPr>
        <p:spPr>
          <a:xfrm>
            <a:off x="398837" y="1472542"/>
            <a:ext cx="2406395" cy="3156324"/>
          </a:xfrm>
          <a:solidFill>
            <a:srgbClr val="014A42"/>
          </a:solidFill>
        </p:spPr>
        <p:txBody>
          <a:bodyPr/>
          <a:lstStyle>
            <a:lvl1pP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dirty="0"/>
          </a:p>
        </p:txBody>
      </p:sp>
    </p:spTree>
    <p:extLst>
      <p:ext uri="{BB962C8B-B14F-4D97-AF65-F5344CB8AC3E}">
        <p14:creationId xmlns:p14="http://schemas.microsoft.com/office/powerpoint/2010/main" val="32730980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itle, text and picture #3">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6F553747-2654-F532-A5F7-E42586E63CA6}"/>
              </a:ext>
            </a:extLst>
          </p:cNvPr>
          <p:cNvSpPr>
            <a:spLocks noGrp="1"/>
          </p:cNvSpPr>
          <p:nvPr>
            <p:ph type="title"/>
          </p:nvPr>
        </p:nvSpPr>
        <p:spPr>
          <a:xfrm>
            <a:off x="338020" y="587466"/>
            <a:ext cx="3792546" cy="492443"/>
          </a:xfrm>
        </p:spPr>
        <p:txBody>
          <a:bodyPr/>
          <a:lstStyle/>
          <a:p>
            <a:r>
              <a:rPr lang="en-US"/>
              <a:t>Click to edit Master title style</a:t>
            </a:r>
            <a:endParaRPr lang="nb-NO"/>
          </a:p>
        </p:txBody>
      </p:sp>
      <p:sp>
        <p:nvSpPr>
          <p:cNvPr id="4" name="Plassholder for dato 3">
            <a:extLst>
              <a:ext uri="{FF2B5EF4-FFF2-40B4-BE49-F238E27FC236}">
                <a16:creationId xmlns:a16="http://schemas.microsoft.com/office/drawing/2014/main" id="{6415BFFD-4019-4E4D-29DD-0B9F958E993C}"/>
              </a:ext>
            </a:extLst>
          </p:cNvPr>
          <p:cNvSpPr>
            <a:spLocks noGrp="1"/>
          </p:cNvSpPr>
          <p:nvPr>
            <p:ph type="dt" sz="half" idx="10"/>
          </p:nvPr>
        </p:nvSpPr>
        <p:spPr/>
        <p:txBody>
          <a:bodyPr/>
          <a:lstStyle/>
          <a:p>
            <a:fld id="{0CFF321A-25EE-45DB-97BB-8AC4499437FF}" type="datetime1">
              <a:rPr lang="nb-NO" smtClean="0"/>
              <a:t>28.04.2026</a:t>
            </a:fld>
            <a:endParaRPr lang="nb-NO"/>
          </a:p>
        </p:txBody>
      </p:sp>
      <p:sp>
        <p:nvSpPr>
          <p:cNvPr id="5" name="Plassholder for bunntekst 4">
            <a:extLst>
              <a:ext uri="{FF2B5EF4-FFF2-40B4-BE49-F238E27FC236}">
                <a16:creationId xmlns:a16="http://schemas.microsoft.com/office/drawing/2014/main" id="{A85F14F5-4F21-522C-2C06-48F1BC0A4CA7}"/>
              </a:ext>
            </a:extLst>
          </p:cNvPr>
          <p:cNvSpPr>
            <a:spLocks noGrp="1"/>
          </p:cNvSpPr>
          <p:nvPr>
            <p:ph type="ftr" sz="quarter" idx="11"/>
          </p:nvPr>
        </p:nvSpPr>
        <p:spPr/>
        <p:txBody>
          <a:bodyPr/>
          <a:lstStyle/>
          <a:p>
            <a:r>
              <a:rPr lang="en-US"/>
              <a:t>See Statement of Proprietary information</a:t>
            </a:r>
            <a:endParaRPr lang="nb-NO"/>
          </a:p>
        </p:txBody>
      </p:sp>
      <p:sp>
        <p:nvSpPr>
          <p:cNvPr id="6" name="Plassholder for lysbildenummer 5">
            <a:extLst>
              <a:ext uri="{FF2B5EF4-FFF2-40B4-BE49-F238E27FC236}">
                <a16:creationId xmlns:a16="http://schemas.microsoft.com/office/drawing/2014/main" id="{136D1912-578F-7E68-51E9-27B2F00DCDD5}"/>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10" name="Undertittel 8">
            <a:extLst>
              <a:ext uri="{FF2B5EF4-FFF2-40B4-BE49-F238E27FC236}">
                <a16:creationId xmlns:a16="http://schemas.microsoft.com/office/drawing/2014/main" id="{5701DB25-AA45-E795-20F5-DD730B0E8C89}"/>
              </a:ext>
            </a:extLst>
          </p:cNvPr>
          <p:cNvSpPr>
            <a:spLocks noGrp="1"/>
          </p:cNvSpPr>
          <p:nvPr>
            <p:ph type="subTitle" sz="quarter" idx="13"/>
          </p:nvPr>
        </p:nvSpPr>
        <p:spPr>
          <a:xfrm>
            <a:off x="338399" y="338400"/>
            <a:ext cx="3792546" cy="307777"/>
          </a:xfrm>
          <a:prstGeom prst="rect">
            <a:avLst/>
          </a:prstGeom>
        </p:spPr>
        <p:txBody>
          <a:bodyPr lIns="91440" tIns="45720" rIns="91440" bIns="45720"/>
          <a:lstStyle>
            <a:lvl1pPr marL="0" indent="0" algn="l">
              <a:buNone/>
              <a:defRPr sz="1400"/>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8" name="Plassholder for bilde 14">
            <a:extLst>
              <a:ext uri="{FF2B5EF4-FFF2-40B4-BE49-F238E27FC236}">
                <a16:creationId xmlns:a16="http://schemas.microsoft.com/office/drawing/2014/main" id="{FB1BB1D9-8B3D-8538-A21F-C8EB496B1FC8}"/>
              </a:ext>
            </a:extLst>
          </p:cNvPr>
          <p:cNvSpPr>
            <a:spLocks noGrp="1"/>
          </p:cNvSpPr>
          <p:nvPr>
            <p:ph type="pic" sz="quarter" idx="14"/>
          </p:nvPr>
        </p:nvSpPr>
        <p:spPr>
          <a:xfrm>
            <a:off x="4571999" y="0"/>
            <a:ext cx="4598021"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12" name="Plassholder for innhold 2">
            <a:extLst>
              <a:ext uri="{FF2B5EF4-FFF2-40B4-BE49-F238E27FC236}">
                <a16:creationId xmlns:a16="http://schemas.microsoft.com/office/drawing/2014/main" id="{4DF3E944-209E-F87E-277F-85D008C49B0B}"/>
              </a:ext>
            </a:extLst>
          </p:cNvPr>
          <p:cNvSpPr>
            <a:spLocks noGrp="1"/>
          </p:cNvSpPr>
          <p:nvPr>
            <p:ph idx="1"/>
          </p:nvPr>
        </p:nvSpPr>
        <p:spPr>
          <a:xfrm>
            <a:off x="338020" y="2049339"/>
            <a:ext cx="3792546" cy="21367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a:p>
        </p:txBody>
      </p:sp>
    </p:spTree>
    <p:extLst>
      <p:ext uri="{BB962C8B-B14F-4D97-AF65-F5344CB8AC3E}">
        <p14:creationId xmlns:p14="http://schemas.microsoft.com/office/powerpoint/2010/main" val="38636557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userDrawn="1">
  <p:cSld name="Title, text and picture #4">
    <p:bg>
      <p:bgPr>
        <a:solidFill>
          <a:srgbClr val="014A42"/>
        </a:solidFill>
        <a:effectLst/>
      </p:bgPr>
    </p:b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6F553747-2654-F532-A5F7-E42586E63CA6}"/>
              </a:ext>
            </a:extLst>
          </p:cNvPr>
          <p:cNvSpPr>
            <a:spLocks noGrp="1"/>
          </p:cNvSpPr>
          <p:nvPr>
            <p:ph type="title"/>
          </p:nvPr>
        </p:nvSpPr>
        <p:spPr>
          <a:xfrm>
            <a:off x="338020" y="587466"/>
            <a:ext cx="3792546" cy="492443"/>
          </a:xfrm>
        </p:spPr>
        <p:txBody>
          <a:bodyPr/>
          <a:lstStyle>
            <a:lvl1pPr>
              <a:defRPr>
                <a:solidFill>
                  <a:schemeClr val="lt1"/>
                </a:solidFill>
              </a:defRPr>
            </a:lvl1pPr>
          </a:lstStyle>
          <a:p>
            <a:r>
              <a:rPr lang="en-US"/>
              <a:t>Click to edit Master title style</a:t>
            </a:r>
            <a:endParaRPr lang="nb-NO"/>
          </a:p>
        </p:txBody>
      </p:sp>
      <p:sp>
        <p:nvSpPr>
          <p:cNvPr id="4" name="Plassholder for dato 3">
            <a:extLst>
              <a:ext uri="{FF2B5EF4-FFF2-40B4-BE49-F238E27FC236}">
                <a16:creationId xmlns:a16="http://schemas.microsoft.com/office/drawing/2014/main" id="{6415BFFD-4019-4E4D-29DD-0B9F958E993C}"/>
              </a:ext>
            </a:extLst>
          </p:cNvPr>
          <p:cNvSpPr>
            <a:spLocks noGrp="1"/>
          </p:cNvSpPr>
          <p:nvPr>
            <p:ph type="dt" sz="half" idx="10"/>
          </p:nvPr>
        </p:nvSpPr>
        <p:spPr/>
        <p:txBody>
          <a:bodyPr/>
          <a:lstStyle/>
          <a:p>
            <a:fld id="{0CFF321A-25EE-45DB-97BB-8AC4499437FF}" type="datetime1">
              <a:rPr lang="nb-NO" smtClean="0"/>
              <a:t>28.04.2026</a:t>
            </a:fld>
            <a:endParaRPr lang="nb-NO"/>
          </a:p>
        </p:txBody>
      </p:sp>
      <p:sp>
        <p:nvSpPr>
          <p:cNvPr id="5" name="Plassholder for bunntekst 4">
            <a:extLst>
              <a:ext uri="{FF2B5EF4-FFF2-40B4-BE49-F238E27FC236}">
                <a16:creationId xmlns:a16="http://schemas.microsoft.com/office/drawing/2014/main" id="{A85F14F5-4F21-522C-2C06-48F1BC0A4CA7}"/>
              </a:ext>
            </a:extLst>
          </p:cNvPr>
          <p:cNvSpPr>
            <a:spLocks noGrp="1"/>
          </p:cNvSpPr>
          <p:nvPr>
            <p:ph type="ftr" sz="quarter" idx="11"/>
          </p:nvPr>
        </p:nvSpPr>
        <p:spPr/>
        <p:txBody>
          <a:bodyPr/>
          <a:lstStyle>
            <a:lvl1pPr>
              <a:defRPr>
                <a:solidFill>
                  <a:schemeClr val="lt1"/>
                </a:solidFill>
              </a:defRPr>
            </a:lvl1pPr>
          </a:lstStyle>
          <a:p>
            <a:r>
              <a:rPr lang="en-US"/>
              <a:t>See Statement of Proprietary information</a:t>
            </a:r>
            <a:endParaRPr lang="nb-NO" dirty="0"/>
          </a:p>
        </p:txBody>
      </p:sp>
      <p:sp>
        <p:nvSpPr>
          <p:cNvPr id="6" name="Plassholder for lysbildenummer 5">
            <a:extLst>
              <a:ext uri="{FF2B5EF4-FFF2-40B4-BE49-F238E27FC236}">
                <a16:creationId xmlns:a16="http://schemas.microsoft.com/office/drawing/2014/main" id="{136D1912-578F-7E68-51E9-27B2F00DCDD5}"/>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10" name="Undertittel 8">
            <a:extLst>
              <a:ext uri="{FF2B5EF4-FFF2-40B4-BE49-F238E27FC236}">
                <a16:creationId xmlns:a16="http://schemas.microsoft.com/office/drawing/2014/main" id="{5701DB25-AA45-E795-20F5-DD730B0E8C89}"/>
              </a:ext>
            </a:extLst>
          </p:cNvPr>
          <p:cNvSpPr>
            <a:spLocks noGrp="1"/>
          </p:cNvSpPr>
          <p:nvPr>
            <p:ph type="subTitle" sz="quarter" idx="13"/>
          </p:nvPr>
        </p:nvSpPr>
        <p:spPr>
          <a:xfrm>
            <a:off x="338399" y="338400"/>
            <a:ext cx="3792546" cy="307777"/>
          </a:xfrm>
          <a:prstGeom prst="rect">
            <a:avLst/>
          </a:prstGeom>
        </p:spPr>
        <p:txBody>
          <a:bodyPr lIns="91440" tIns="45720" rIns="91440" bIns="45720"/>
          <a:lstStyle>
            <a:lvl1pPr marL="0" indent="0" algn="l">
              <a:buNone/>
              <a:defRPr sz="1400">
                <a:solidFill>
                  <a:schemeClr val="lt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8" name="Plassholder for bilde 14">
            <a:extLst>
              <a:ext uri="{FF2B5EF4-FFF2-40B4-BE49-F238E27FC236}">
                <a16:creationId xmlns:a16="http://schemas.microsoft.com/office/drawing/2014/main" id="{FB1BB1D9-8B3D-8538-A21F-C8EB496B1FC8}"/>
              </a:ext>
            </a:extLst>
          </p:cNvPr>
          <p:cNvSpPr>
            <a:spLocks noGrp="1"/>
          </p:cNvSpPr>
          <p:nvPr>
            <p:ph type="pic" sz="quarter" idx="14"/>
          </p:nvPr>
        </p:nvSpPr>
        <p:spPr>
          <a:xfrm>
            <a:off x="4571999" y="0"/>
            <a:ext cx="4598021"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12" name="Plassholder for innhold 2">
            <a:extLst>
              <a:ext uri="{FF2B5EF4-FFF2-40B4-BE49-F238E27FC236}">
                <a16:creationId xmlns:a16="http://schemas.microsoft.com/office/drawing/2014/main" id="{4DF3E944-209E-F87E-277F-85D008C49B0B}"/>
              </a:ext>
            </a:extLst>
          </p:cNvPr>
          <p:cNvSpPr>
            <a:spLocks noGrp="1"/>
          </p:cNvSpPr>
          <p:nvPr>
            <p:ph idx="1"/>
          </p:nvPr>
        </p:nvSpPr>
        <p:spPr>
          <a:xfrm>
            <a:off x="338020" y="2049339"/>
            <a:ext cx="3792546" cy="2136719"/>
          </a:xfrm>
        </p:spPr>
        <p:txBody>
          <a:bodyPr/>
          <a:lstStyle>
            <a:lvl1pP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dirty="0"/>
          </a:p>
        </p:txBody>
      </p:sp>
      <p:pic>
        <p:nvPicPr>
          <p:cNvPr id="3" name="Picture 1">
            <a:extLst>
              <a:ext uri="{FF2B5EF4-FFF2-40B4-BE49-F238E27FC236}">
                <a16:creationId xmlns:a16="http://schemas.microsoft.com/office/drawing/2014/main" id="{69D07A80-83C9-788E-4D8D-19734EF38106}"/>
              </a:ext>
            </a:extLst>
          </p:cNvPr>
          <p:cNvPicPr>
            <a:picLocks noChangeAspect="1"/>
          </p:cNvPicPr>
          <p:nvPr/>
        </p:nvPicPr>
        <p:blipFill>
          <a:blip r:embed="rId2"/>
          <a:stretch>
            <a:fillRect/>
          </a:stretch>
        </p:blipFill>
        <p:spPr>
          <a:xfrm>
            <a:off x="425032" y="4821088"/>
            <a:ext cx="824400" cy="154911"/>
          </a:xfrm>
          <a:prstGeom prst="rect">
            <a:avLst/>
          </a:prstGeom>
        </p:spPr>
      </p:pic>
      <p:pic>
        <p:nvPicPr>
          <p:cNvPr id="7" name="Picture 1">
            <a:extLst>
              <a:ext uri="{FF2B5EF4-FFF2-40B4-BE49-F238E27FC236}">
                <a16:creationId xmlns:a16="http://schemas.microsoft.com/office/drawing/2014/main" id="{624694F0-A165-878B-A8F6-2304474D40BE}"/>
              </a:ext>
            </a:extLst>
          </p:cNvPr>
          <p:cNvPicPr>
            <a:picLocks noChangeAspect="1"/>
          </p:cNvPicPr>
          <p:nvPr userDrawn="1"/>
        </p:nvPicPr>
        <p:blipFill>
          <a:blip r:embed="rId2"/>
          <a:stretch>
            <a:fillRect/>
          </a:stretch>
        </p:blipFill>
        <p:spPr>
          <a:xfrm>
            <a:off x="425032" y="4821088"/>
            <a:ext cx="824400" cy="154911"/>
          </a:xfrm>
          <a:prstGeom prst="rect">
            <a:avLst/>
          </a:prstGeom>
        </p:spPr>
      </p:pic>
    </p:spTree>
    <p:extLst>
      <p:ext uri="{BB962C8B-B14F-4D97-AF65-F5344CB8AC3E}">
        <p14:creationId xmlns:p14="http://schemas.microsoft.com/office/powerpoint/2010/main" val="269124730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Quote">
    <p:spTree>
      <p:nvGrpSpPr>
        <p:cNvPr id="1" name=""/>
        <p:cNvGrpSpPr/>
        <p:nvPr/>
      </p:nvGrpSpPr>
      <p:grpSpPr>
        <a:xfrm>
          <a:off x="0" y="0"/>
          <a:ext cx="0" cy="0"/>
          <a:chOff x="0" y="0"/>
          <a:chExt cx="0" cy="0"/>
        </a:xfrm>
      </p:grpSpPr>
      <p:sp>
        <p:nvSpPr>
          <p:cNvPr id="2" name="Plassholder for bilde 14">
            <a:extLst>
              <a:ext uri="{FF2B5EF4-FFF2-40B4-BE49-F238E27FC236}">
                <a16:creationId xmlns:a16="http://schemas.microsoft.com/office/drawing/2014/main" id="{DC3BC24A-D7FF-7628-AF55-20DE49F92142}"/>
              </a:ext>
            </a:extLst>
          </p:cNvPr>
          <p:cNvSpPr>
            <a:spLocks noGrp="1"/>
          </p:cNvSpPr>
          <p:nvPr>
            <p:ph type="pic" sz="quarter" idx="13" hasCustomPrompt="1"/>
          </p:nvPr>
        </p:nvSpPr>
        <p:spPr>
          <a:xfrm>
            <a:off x="1" y="-1"/>
            <a:ext cx="9143999"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nb-NO" dirty="0" err="1"/>
              <a:t>Insert</a:t>
            </a:r>
            <a:r>
              <a:rPr lang="nb-NO" dirty="0"/>
              <a:t> </a:t>
            </a:r>
            <a:r>
              <a:rPr lang="nb-NO" dirty="0" err="1"/>
              <a:t>picture</a:t>
            </a:r>
            <a:r>
              <a:rPr lang="nb-NO" dirty="0"/>
              <a:t> </a:t>
            </a:r>
            <a:r>
              <a:rPr lang="nb-NO" dirty="0" err="1"/>
              <a:t>here</a:t>
            </a:r>
            <a:r>
              <a:rPr lang="nb-NO" dirty="0"/>
              <a:t> via «</a:t>
            </a:r>
            <a:r>
              <a:rPr lang="nb-NO" dirty="0" err="1"/>
              <a:t>Insert</a:t>
            </a:r>
            <a:r>
              <a:rPr lang="nb-NO" dirty="0"/>
              <a:t>» -&gt; «Picture» from </a:t>
            </a:r>
            <a:r>
              <a:rPr lang="nb-NO" dirty="0" err="1"/>
              <a:t>the</a:t>
            </a:r>
            <a:r>
              <a:rPr lang="nb-NO" dirty="0"/>
              <a:t> </a:t>
            </a:r>
            <a:r>
              <a:rPr lang="nb-NO" dirty="0" err="1"/>
              <a:t>toolbar</a:t>
            </a:r>
            <a:endParaRPr lang="nb-NO" dirty="0"/>
          </a:p>
        </p:txBody>
      </p:sp>
      <p:sp>
        <p:nvSpPr>
          <p:cNvPr id="8" name="Plassholder for tekst 15">
            <a:extLst>
              <a:ext uri="{FF2B5EF4-FFF2-40B4-BE49-F238E27FC236}">
                <a16:creationId xmlns:a16="http://schemas.microsoft.com/office/drawing/2014/main" id="{68836F75-6247-CFA3-F702-608417C43380}"/>
              </a:ext>
            </a:extLst>
          </p:cNvPr>
          <p:cNvSpPr>
            <a:spLocks noGrp="1"/>
          </p:cNvSpPr>
          <p:nvPr>
            <p:ph type="body" sz="quarter" idx="16" hasCustomPrompt="1"/>
          </p:nvPr>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None/>
              <a:defRPr lang="nb-NO" sz="100">
                <a:solidFill>
                  <a:schemeClr val="lt1"/>
                </a:solidFill>
              </a:defRPr>
            </a:lvl1pPr>
          </a:lstStyle>
          <a:p>
            <a:pPr marL="0" lvl="0" algn="ctr"/>
            <a:r>
              <a:rPr lang="nb-NO"/>
              <a:t> </a:t>
            </a:r>
          </a:p>
        </p:txBody>
      </p:sp>
      <p:sp>
        <p:nvSpPr>
          <p:cNvPr id="12" name="Plassholder for tekst 7">
            <a:extLst>
              <a:ext uri="{FF2B5EF4-FFF2-40B4-BE49-F238E27FC236}">
                <a16:creationId xmlns:a16="http://schemas.microsoft.com/office/drawing/2014/main" id="{6C10AC16-2929-85D3-BA66-E01624917844}"/>
              </a:ext>
            </a:extLst>
          </p:cNvPr>
          <p:cNvSpPr>
            <a:spLocks noGrp="1"/>
          </p:cNvSpPr>
          <p:nvPr>
            <p:ph type="body" sz="quarter" idx="17" hasCustomPrompt="1"/>
          </p:nvPr>
        </p:nvSpPr>
        <p:spPr>
          <a:xfrm>
            <a:off x="425032" y="4821089"/>
            <a:ext cx="824400" cy="154911"/>
          </a:xfrm>
          <a:prstGeom prst="rect">
            <a:avLst/>
          </a:prstGeom>
          <a:blipFill>
            <a:blip r:embed="rId2"/>
            <a:stretch>
              <a:fillRect/>
            </a:stretch>
          </a:blipFill>
        </p:spPr>
        <p:txBody>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
        <p:nvSpPr>
          <p:cNvPr id="3" name="Plassholder for dato 2">
            <a:extLst>
              <a:ext uri="{FF2B5EF4-FFF2-40B4-BE49-F238E27FC236}">
                <a16:creationId xmlns:a16="http://schemas.microsoft.com/office/drawing/2014/main" id="{F8753C4E-6D3F-E4B9-9500-62E39A21C675}"/>
              </a:ext>
            </a:extLst>
          </p:cNvPr>
          <p:cNvSpPr>
            <a:spLocks noGrp="1"/>
          </p:cNvSpPr>
          <p:nvPr>
            <p:ph type="dt" sz="half" idx="10"/>
          </p:nvPr>
        </p:nvSpPr>
        <p:spPr/>
        <p:txBody>
          <a:bodyPr/>
          <a:lstStyle/>
          <a:p>
            <a:fld id="{8049B0F7-39AE-40BC-8497-581B83AC5F34}" type="datetime1">
              <a:rPr lang="nb-NO" smtClean="0"/>
              <a:pPr/>
              <a:t>28.04.2026</a:t>
            </a:fld>
            <a:endParaRPr lang="nb-NO"/>
          </a:p>
        </p:txBody>
      </p:sp>
      <p:sp>
        <p:nvSpPr>
          <p:cNvPr id="4" name="Plassholder for bunntekst 3">
            <a:extLst>
              <a:ext uri="{FF2B5EF4-FFF2-40B4-BE49-F238E27FC236}">
                <a16:creationId xmlns:a16="http://schemas.microsoft.com/office/drawing/2014/main" id="{81BC885E-3EE0-CF72-4308-5875F1055A64}"/>
              </a:ext>
            </a:extLst>
          </p:cNvPr>
          <p:cNvSpPr>
            <a:spLocks noGrp="1"/>
          </p:cNvSpPr>
          <p:nvPr>
            <p:ph type="ftr" sz="quarter" idx="11"/>
          </p:nvPr>
        </p:nvSpPr>
        <p:spPr/>
        <p:txBody>
          <a:bodyPr/>
          <a:lstStyle>
            <a:lvl1pPr>
              <a:defRPr>
                <a:solidFill>
                  <a:schemeClr val="bg1">
                    <a:lumMod val="85000"/>
                  </a:schemeClr>
                </a:solidFill>
              </a:defRPr>
            </a:lvl1pPr>
          </a:lstStyle>
          <a:p>
            <a:r>
              <a:rPr lang="en-US"/>
              <a:t>See Statement of Proprietary information</a:t>
            </a:r>
            <a:endParaRPr lang="nb-NO" dirty="0"/>
          </a:p>
        </p:txBody>
      </p:sp>
      <p:sp>
        <p:nvSpPr>
          <p:cNvPr id="5" name="Plassholder for lysbildenummer 4">
            <a:extLst>
              <a:ext uri="{FF2B5EF4-FFF2-40B4-BE49-F238E27FC236}">
                <a16:creationId xmlns:a16="http://schemas.microsoft.com/office/drawing/2014/main" id="{19312C7E-1A4F-E005-260F-F2C7423DA001}"/>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9" name="Tittel 1">
            <a:extLst>
              <a:ext uri="{FF2B5EF4-FFF2-40B4-BE49-F238E27FC236}">
                <a16:creationId xmlns:a16="http://schemas.microsoft.com/office/drawing/2014/main" id="{25866FCB-DB0B-AA78-C3F5-BE04CE1746BE}"/>
              </a:ext>
            </a:extLst>
          </p:cNvPr>
          <p:cNvSpPr>
            <a:spLocks noGrp="1"/>
          </p:cNvSpPr>
          <p:nvPr>
            <p:ph type="title"/>
          </p:nvPr>
        </p:nvSpPr>
        <p:spPr>
          <a:xfrm>
            <a:off x="338020" y="1540698"/>
            <a:ext cx="5692390" cy="2062103"/>
          </a:xfrm>
        </p:spPr>
        <p:txBody>
          <a:bodyPr>
            <a:noAutofit/>
          </a:bodyPr>
          <a:lstStyle>
            <a:lvl1pPr>
              <a:defRPr sz="3200">
                <a:solidFill>
                  <a:schemeClr val="lt1"/>
                </a:solidFill>
              </a:defRPr>
            </a:lvl1pPr>
          </a:lstStyle>
          <a:p>
            <a:r>
              <a:rPr lang="en-US"/>
              <a:t>Click to edit Master title style</a:t>
            </a:r>
            <a:endParaRPr lang="nb-NO" dirty="0"/>
          </a:p>
        </p:txBody>
      </p:sp>
      <p:pic>
        <p:nvPicPr>
          <p:cNvPr id="10" name="Picture 1">
            <a:extLst>
              <a:ext uri="{FF2B5EF4-FFF2-40B4-BE49-F238E27FC236}">
                <a16:creationId xmlns:a16="http://schemas.microsoft.com/office/drawing/2014/main" id="{CCC62244-9577-03AD-8186-DE25EE76646B}"/>
              </a:ext>
            </a:extLst>
          </p:cNvPr>
          <p:cNvPicPr>
            <a:picLocks noChangeAspect="1"/>
          </p:cNvPicPr>
          <p:nvPr/>
        </p:nvPicPr>
        <p:blipFill>
          <a:blip r:embed="rId2"/>
          <a:stretch>
            <a:fillRect/>
          </a:stretch>
        </p:blipFill>
        <p:spPr>
          <a:xfrm>
            <a:off x="425032" y="4821088"/>
            <a:ext cx="824400" cy="154911"/>
          </a:xfrm>
          <a:prstGeom prst="rect">
            <a:avLst/>
          </a:prstGeom>
        </p:spPr>
      </p:pic>
      <p:pic>
        <p:nvPicPr>
          <p:cNvPr id="6" name="Picture 1">
            <a:extLst>
              <a:ext uri="{FF2B5EF4-FFF2-40B4-BE49-F238E27FC236}">
                <a16:creationId xmlns:a16="http://schemas.microsoft.com/office/drawing/2014/main" id="{8A5E572F-744A-6AF6-0AC7-0A1F079D4BAD}"/>
              </a:ext>
            </a:extLst>
          </p:cNvPr>
          <p:cNvPicPr>
            <a:picLocks noChangeAspect="1"/>
          </p:cNvPicPr>
          <p:nvPr userDrawn="1"/>
        </p:nvPicPr>
        <p:blipFill>
          <a:blip r:embed="rId2"/>
          <a:stretch>
            <a:fillRect/>
          </a:stretch>
        </p:blipFill>
        <p:spPr>
          <a:xfrm>
            <a:off x="425032" y="4821088"/>
            <a:ext cx="824400" cy="154911"/>
          </a:xfrm>
          <a:prstGeom prst="rect">
            <a:avLst/>
          </a:prstGeom>
        </p:spPr>
      </p:pic>
      <p:sp>
        <p:nvSpPr>
          <p:cNvPr id="7" name="Plassholder for tekst 2">
            <a:extLst>
              <a:ext uri="{FF2B5EF4-FFF2-40B4-BE49-F238E27FC236}">
                <a16:creationId xmlns:a16="http://schemas.microsoft.com/office/drawing/2014/main" id="{2FC03693-68AB-D40E-A781-385F807441C4}"/>
              </a:ext>
            </a:extLst>
          </p:cNvPr>
          <p:cNvSpPr>
            <a:spLocks noGrp="1"/>
          </p:cNvSpPr>
          <p:nvPr>
            <p:ph type="body" sz="quarter" idx="18" hasCustomPrompt="1"/>
          </p:nvPr>
        </p:nvSpPr>
        <p:spPr>
          <a:xfrm>
            <a:off x="8214833" y="56703"/>
            <a:ext cx="816935" cy="213378"/>
          </a:xfrm>
          <a:prstGeom prst="rect">
            <a:avLst/>
          </a:prstGeom>
          <a:blipFill>
            <a:blip r:embed="rId3"/>
            <a:stretch>
              <a:fillRect/>
            </a:stretch>
          </a:blipFill>
        </p:spPr>
        <p:txBody>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Tree>
    <p:extLst>
      <p:ext uri="{BB962C8B-B14F-4D97-AF65-F5344CB8AC3E}">
        <p14:creationId xmlns:p14="http://schemas.microsoft.com/office/powerpoint/2010/main" val="353369165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4 pictures with caption">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518C996B-E4AB-A82C-C61C-E5C4669F80DD}"/>
              </a:ext>
            </a:extLst>
          </p:cNvPr>
          <p:cNvSpPr>
            <a:spLocks noGrp="1"/>
          </p:cNvSpPr>
          <p:nvPr>
            <p:ph type="title"/>
          </p:nvPr>
        </p:nvSpPr>
        <p:spPr/>
        <p:txBody>
          <a:bodyPr/>
          <a:lstStyle/>
          <a:p>
            <a:r>
              <a:rPr lang="en-US"/>
              <a:t>Click to edit Master title style</a:t>
            </a:r>
            <a:endParaRPr lang="nb-NO"/>
          </a:p>
        </p:txBody>
      </p:sp>
      <p:sp>
        <p:nvSpPr>
          <p:cNvPr id="3" name="Plassholder for dato 2">
            <a:extLst>
              <a:ext uri="{FF2B5EF4-FFF2-40B4-BE49-F238E27FC236}">
                <a16:creationId xmlns:a16="http://schemas.microsoft.com/office/drawing/2014/main" id="{80ED3224-4059-432D-623C-DEF52939635F}"/>
              </a:ext>
            </a:extLst>
          </p:cNvPr>
          <p:cNvSpPr>
            <a:spLocks noGrp="1"/>
          </p:cNvSpPr>
          <p:nvPr>
            <p:ph type="dt" sz="half" idx="10"/>
          </p:nvPr>
        </p:nvSpPr>
        <p:spPr/>
        <p:txBody>
          <a:bodyPr/>
          <a:lstStyle/>
          <a:p>
            <a:fld id="{8049B0F7-39AE-40BC-8497-581B83AC5F34}" type="datetime1">
              <a:rPr lang="nb-NO" smtClean="0"/>
              <a:pPr/>
              <a:t>28.04.2026</a:t>
            </a:fld>
            <a:endParaRPr lang="nb-NO"/>
          </a:p>
        </p:txBody>
      </p:sp>
      <p:sp>
        <p:nvSpPr>
          <p:cNvPr id="4" name="Plassholder for bunntekst 3">
            <a:extLst>
              <a:ext uri="{FF2B5EF4-FFF2-40B4-BE49-F238E27FC236}">
                <a16:creationId xmlns:a16="http://schemas.microsoft.com/office/drawing/2014/main" id="{8EC78A2C-E64C-C816-C4F7-2E23F5C6D6A8}"/>
              </a:ext>
            </a:extLst>
          </p:cNvPr>
          <p:cNvSpPr>
            <a:spLocks noGrp="1"/>
          </p:cNvSpPr>
          <p:nvPr>
            <p:ph type="ftr" sz="quarter" idx="11"/>
          </p:nvPr>
        </p:nvSpPr>
        <p:spPr/>
        <p:txBody>
          <a:bodyPr/>
          <a:lstStyle/>
          <a:p>
            <a:r>
              <a:rPr lang="en-US"/>
              <a:t>See Statement of Proprietary information</a:t>
            </a:r>
            <a:endParaRPr lang="nb-NO"/>
          </a:p>
        </p:txBody>
      </p:sp>
      <p:sp>
        <p:nvSpPr>
          <p:cNvPr id="5" name="Plassholder for lysbildenummer 4">
            <a:extLst>
              <a:ext uri="{FF2B5EF4-FFF2-40B4-BE49-F238E27FC236}">
                <a16:creationId xmlns:a16="http://schemas.microsoft.com/office/drawing/2014/main" id="{2BC4F3F0-413A-A4B7-6BAF-3354D8F82A16}"/>
              </a:ext>
            </a:extLst>
          </p:cNvPr>
          <p:cNvSpPr>
            <a:spLocks noGrp="1"/>
          </p:cNvSpPr>
          <p:nvPr>
            <p:ph type="sldNum" sz="quarter" idx="12"/>
          </p:nvPr>
        </p:nvSpPr>
        <p:spPr/>
        <p:txBody>
          <a:bodyPr/>
          <a:lstStyle/>
          <a:p>
            <a:fld id="{75567799-16DF-41EB-91D4-5F77DECB4B9E}" type="slidenum">
              <a:rPr lang="nb-NO" smtClean="0"/>
              <a:pPr/>
              <a:t>‹#›</a:t>
            </a:fld>
            <a:endParaRPr lang="nb-NO"/>
          </a:p>
        </p:txBody>
      </p:sp>
      <p:sp>
        <p:nvSpPr>
          <p:cNvPr id="11" name="Undertittel 11">
            <a:extLst>
              <a:ext uri="{FF2B5EF4-FFF2-40B4-BE49-F238E27FC236}">
                <a16:creationId xmlns:a16="http://schemas.microsoft.com/office/drawing/2014/main" id="{BA16F339-E1EF-499E-4773-B036589A4625}"/>
              </a:ext>
            </a:extLst>
          </p:cNvPr>
          <p:cNvSpPr>
            <a:spLocks noGrp="1"/>
          </p:cNvSpPr>
          <p:nvPr>
            <p:ph type="subTitle" sz="quarter" idx="15"/>
          </p:nvPr>
        </p:nvSpPr>
        <p:spPr>
          <a:xfrm>
            <a:off x="338400" y="338401"/>
            <a:ext cx="7916902" cy="307777"/>
          </a:xfrm>
          <a:prstGeom prst="rect">
            <a:avLst/>
          </a:prstGeom>
        </p:spPr>
        <p:txBody>
          <a:bodyPr lIns="91440" tIns="45720" rIns="91440" bIns="45720" anchor="b"/>
          <a:lstStyle>
            <a:lvl1pPr marL="0" indent="0" algn="l">
              <a:buNone/>
              <a:defRPr sz="1400">
                <a:solidFill>
                  <a:schemeClr val="tx1">
                    <a:lumMod val="75000"/>
                    <a:lumOff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22" name="Plassholder for bilde 14">
            <a:extLst>
              <a:ext uri="{FF2B5EF4-FFF2-40B4-BE49-F238E27FC236}">
                <a16:creationId xmlns:a16="http://schemas.microsoft.com/office/drawing/2014/main" id="{1B88C32B-5BE2-56B3-B9A2-CED2EF0B02AC}"/>
              </a:ext>
            </a:extLst>
          </p:cNvPr>
          <p:cNvSpPr>
            <a:spLocks noGrp="1"/>
          </p:cNvSpPr>
          <p:nvPr>
            <p:ph type="pic" sz="quarter" idx="14"/>
          </p:nvPr>
        </p:nvSpPr>
        <p:spPr>
          <a:xfrm>
            <a:off x="456907" y="1257576"/>
            <a:ext cx="1874182" cy="3359687"/>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23" name="Plassholder for tekst 13">
            <a:extLst>
              <a:ext uri="{FF2B5EF4-FFF2-40B4-BE49-F238E27FC236}">
                <a16:creationId xmlns:a16="http://schemas.microsoft.com/office/drawing/2014/main" id="{11A706AC-0FBD-D7C1-7434-17AC24B00F2E}"/>
              </a:ext>
            </a:extLst>
          </p:cNvPr>
          <p:cNvSpPr>
            <a:spLocks noGrp="1"/>
          </p:cNvSpPr>
          <p:nvPr>
            <p:ph type="body" sz="quarter" idx="16"/>
          </p:nvPr>
        </p:nvSpPr>
        <p:spPr>
          <a:xfrm>
            <a:off x="456907" y="1259999"/>
            <a:ext cx="1874183" cy="1074956"/>
          </a:xfrm>
          <a:prstGeom prst="rect">
            <a:avLst/>
          </a:prstGeom>
          <a:gradFill>
            <a:gsLst>
              <a:gs pos="0">
                <a:schemeClr val="tx1">
                  <a:alpha val="0"/>
                </a:schemeClr>
              </a:gs>
              <a:gs pos="99000">
                <a:schemeClr val="tx1">
                  <a:alpha val="70000"/>
                </a:schemeClr>
              </a:gs>
            </a:gsLst>
            <a:lin ang="16200000" scaled="0"/>
          </a:gradFill>
        </p:spPr>
        <p:txBody>
          <a:bodyPr wrap="square" lIns="72000" tIns="72000" rIns="72000" bIns="72000" rtlCol="0">
            <a:noAutofit/>
          </a:bodyPr>
          <a:lstStyle>
            <a:lvl1pPr marL="0" indent="0">
              <a:buNone/>
              <a:defRPr lang="nb-NO" sz="1400" b="1" i="0" dirty="0" smtClean="0">
                <a:solidFill>
                  <a:schemeClr val="bg1"/>
                </a:solidFill>
                <a:effectLst/>
                <a:latin typeface="Calibri Light" panose="020F0302020204030204" pitchFamily="34" charset="0"/>
                <a:cs typeface="Calibri Light" panose="020F0302020204030204" pitchFamily="34" charset="0"/>
              </a:defRPr>
            </a:lvl1pPr>
            <a:lvl2pPr>
              <a:defRPr lang="nb-NO" sz="1350" dirty="0" smtClean="0">
                <a:solidFill>
                  <a:schemeClr val="tx1"/>
                </a:solidFill>
              </a:defRPr>
            </a:lvl2pPr>
            <a:lvl3pPr>
              <a:defRPr lang="nb-NO" sz="1350" dirty="0" smtClean="0">
                <a:solidFill>
                  <a:schemeClr val="tx1"/>
                </a:solidFill>
              </a:defRPr>
            </a:lvl3pPr>
            <a:lvl4pPr>
              <a:defRPr lang="nb-NO" sz="1350" dirty="0" smtClean="0">
                <a:solidFill>
                  <a:schemeClr val="tx1"/>
                </a:solidFill>
              </a:defRPr>
            </a:lvl4pPr>
            <a:lvl5pPr>
              <a:defRPr lang="nb-NO" sz="1350" dirty="0">
                <a:solidFill>
                  <a:schemeClr val="tx1"/>
                </a:solidFill>
              </a:defRPr>
            </a:lvl5pPr>
          </a:lstStyle>
          <a:p>
            <a:pPr marL="0" lvl="0"/>
            <a:r>
              <a:rPr lang="en-US"/>
              <a:t>Click to edit Master text styles</a:t>
            </a:r>
          </a:p>
        </p:txBody>
      </p:sp>
      <p:sp>
        <p:nvSpPr>
          <p:cNvPr id="24" name="Plassholder for bilde 14">
            <a:extLst>
              <a:ext uri="{FF2B5EF4-FFF2-40B4-BE49-F238E27FC236}">
                <a16:creationId xmlns:a16="http://schemas.microsoft.com/office/drawing/2014/main" id="{E2C15665-5993-F207-4915-92D0E242F9E8}"/>
              </a:ext>
            </a:extLst>
          </p:cNvPr>
          <p:cNvSpPr>
            <a:spLocks noGrp="1"/>
          </p:cNvSpPr>
          <p:nvPr>
            <p:ph type="pic" sz="quarter" idx="17"/>
          </p:nvPr>
        </p:nvSpPr>
        <p:spPr>
          <a:xfrm>
            <a:off x="2580882" y="1257575"/>
            <a:ext cx="1874182" cy="3359687"/>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25" name="Plassholder for tekst 13">
            <a:extLst>
              <a:ext uri="{FF2B5EF4-FFF2-40B4-BE49-F238E27FC236}">
                <a16:creationId xmlns:a16="http://schemas.microsoft.com/office/drawing/2014/main" id="{2336237F-4C8D-7A8F-0E23-7D625B14CA47}"/>
              </a:ext>
            </a:extLst>
          </p:cNvPr>
          <p:cNvSpPr>
            <a:spLocks noGrp="1"/>
          </p:cNvSpPr>
          <p:nvPr>
            <p:ph type="body" sz="quarter" idx="18"/>
          </p:nvPr>
        </p:nvSpPr>
        <p:spPr>
          <a:xfrm>
            <a:off x="2580882" y="1259998"/>
            <a:ext cx="1874183" cy="1074956"/>
          </a:xfrm>
          <a:prstGeom prst="rect">
            <a:avLst/>
          </a:prstGeom>
          <a:gradFill>
            <a:gsLst>
              <a:gs pos="0">
                <a:schemeClr val="tx1">
                  <a:alpha val="0"/>
                </a:schemeClr>
              </a:gs>
              <a:gs pos="99000">
                <a:schemeClr val="tx1">
                  <a:alpha val="70000"/>
                </a:schemeClr>
              </a:gs>
            </a:gsLst>
            <a:lin ang="16200000" scaled="0"/>
          </a:gradFill>
        </p:spPr>
        <p:txBody>
          <a:bodyPr wrap="square" lIns="72000" tIns="72000" rIns="72000" bIns="72000" rtlCol="0">
            <a:noAutofit/>
          </a:bodyPr>
          <a:lstStyle>
            <a:lvl1pPr marL="0" indent="0">
              <a:buNone/>
              <a:defRPr lang="nb-NO" sz="1400" b="1" i="0" dirty="0" smtClean="0">
                <a:solidFill>
                  <a:schemeClr val="bg1"/>
                </a:solidFill>
                <a:effectLst/>
                <a:latin typeface="Calibri Light" panose="020F0302020204030204" pitchFamily="34" charset="0"/>
                <a:cs typeface="Calibri Light" panose="020F0302020204030204" pitchFamily="34" charset="0"/>
              </a:defRPr>
            </a:lvl1pPr>
            <a:lvl2pPr>
              <a:defRPr lang="nb-NO" sz="1350" dirty="0" smtClean="0">
                <a:solidFill>
                  <a:schemeClr val="tx1"/>
                </a:solidFill>
              </a:defRPr>
            </a:lvl2pPr>
            <a:lvl3pPr>
              <a:defRPr lang="nb-NO" sz="1350" dirty="0" smtClean="0">
                <a:solidFill>
                  <a:schemeClr val="tx1"/>
                </a:solidFill>
              </a:defRPr>
            </a:lvl3pPr>
            <a:lvl4pPr>
              <a:defRPr lang="nb-NO" sz="1350" dirty="0" smtClean="0">
                <a:solidFill>
                  <a:schemeClr val="tx1"/>
                </a:solidFill>
              </a:defRPr>
            </a:lvl4pPr>
            <a:lvl5pPr>
              <a:defRPr lang="nb-NO" sz="1350" dirty="0">
                <a:solidFill>
                  <a:schemeClr val="tx1"/>
                </a:solidFill>
              </a:defRPr>
            </a:lvl5pPr>
          </a:lstStyle>
          <a:p>
            <a:pPr marL="0" lvl="0"/>
            <a:r>
              <a:rPr lang="en-US"/>
              <a:t>Click to edit Master text styles</a:t>
            </a:r>
          </a:p>
        </p:txBody>
      </p:sp>
      <p:sp>
        <p:nvSpPr>
          <p:cNvPr id="26" name="Plassholder for bilde 14">
            <a:extLst>
              <a:ext uri="{FF2B5EF4-FFF2-40B4-BE49-F238E27FC236}">
                <a16:creationId xmlns:a16="http://schemas.microsoft.com/office/drawing/2014/main" id="{F2EEAA3C-03DC-93B3-9043-602FE0A7ACCD}"/>
              </a:ext>
            </a:extLst>
          </p:cNvPr>
          <p:cNvSpPr>
            <a:spLocks noGrp="1"/>
          </p:cNvSpPr>
          <p:nvPr>
            <p:ph type="pic" sz="quarter" idx="19"/>
          </p:nvPr>
        </p:nvSpPr>
        <p:spPr>
          <a:xfrm>
            <a:off x="4704857" y="1257574"/>
            <a:ext cx="1874182" cy="3359687"/>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27" name="Plassholder for tekst 13">
            <a:extLst>
              <a:ext uri="{FF2B5EF4-FFF2-40B4-BE49-F238E27FC236}">
                <a16:creationId xmlns:a16="http://schemas.microsoft.com/office/drawing/2014/main" id="{D3B17FB0-86EE-3A36-5160-33041DDAD589}"/>
              </a:ext>
            </a:extLst>
          </p:cNvPr>
          <p:cNvSpPr>
            <a:spLocks noGrp="1"/>
          </p:cNvSpPr>
          <p:nvPr>
            <p:ph type="body" sz="quarter" idx="20"/>
          </p:nvPr>
        </p:nvSpPr>
        <p:spPr>
          <a:xfrm>
            <a:off x="4704857" y="1259997"/>
            <a:ext cx="1874183" cy="1074956"/>
          </a:xfrm>
          <a:prstGeom prst="rect">
            <a:avLst/>
          </a:prstGeom>
          <a:gradFill>
            <a:gsLst>
              <a:gs pos="0">
                <a:schemeClr val="tx1">
                  <a:alpha val="0"/>
                </a:schemeClr>
              </a:gs>
              <a:gs pos="99000">
                <a:schemeClr val="tx1">
                  <a:alpha val="70000"/>
                </a:schemeClr>
              </a:gs>
            </a:gsLst>
            <a:lin ang="16200000" scaled="0"/>
          </a:gradFill>
        </p:spPr>
        <p:txBody>
          <a:bodyPr wrap="square" lIns="72000" tIns="72000" rIns="72000" bIns="72000" rtlCol="0">
            <a:noAutofit/>
          </a:bodyPr>
          <a:lstStyle>
            <a:lvl1pPr marL="0" indent="0">
              <a:buNone/>
              <a:defRPr lang="nb-NO" sz="1400" b="1" i="0" dirty="0" smtClean="0">
                <a:solidFill>
                  <a:schemeClr val="bg1"/>
                </a:solidFill>
                <a:effectLst/>
                <a:latin typeface="Calibri Light" panose="020F0302020204030204" pitchFamily="34" charset="0"/>
                <a:cs typeface="Calibri Light" panose="020F0302020204030204" pitchFamily="34" charset="0"/>
              </a:defRPr>
            </a:lvl1pPr>
            <a:lvl2pPr>
              <a:defRPr lang="nb-NO" sz="1350" dirty="0" smtClean="0">
                <a:solidFill>
                  <a:schemeClr val="tx1"/>
                </a:solidFill>
              </a:defRPr>
            </a:lvl2pPr>
            <a:lvl3pPr>
              <a:defRPr lang="nb-NO" sz="1350" dirty="0" smtClean="0">
                <a:solidFill>
                  <a:schemeClr val="tx1"/>
                </a:solidFill>
              </a:defRPr>
            </a:lvl3pPr>
            <a:lvl4pPr>
              <a:defRPr lang="nb-NO" sz="1350" dirty="0" smtClean="0">
                <a:solidFill>
                  <a:schemeClr val="tx1"/>
                </a:solidFill>
              </a:defRPr>
            </a:lvl4pPr>
            <a:lvl5pPr>
              <a:defRPr lang="nb-NO" sz="1350" dirty="0">
                <a:solidFill>
                  <a:schemeClr val="tx1"/>
                </a:solidFill>
              </a:defRPr>
            </a:lvl5pPr>
          </a:lstStyle>
          <a:p>
            <a:pPr marL="0" lvl="0"/>
            <a:r>
              <a:rPr lang="en-US"/>
              <a:t>Click to edit Master text styles</a:t>
            </a:r>
          </a:p>
        </p:txBody>
      </p:sp>
      <p:sp>
        <p:nvSpPr>
          <p:cNvPr id="28" name="Plassholder for bilde 14">
            <a:extLst>
              <a:ext uri="{FF2B5EF4-FFF2-40B4-BE49-F238E27FC236}">
                <a16:creationId xmlns:a16="http://schemas.microsoft.com/office/drawing/2014/main" id="{A5F982F9-71A7-F000-20A1-06F207356966}"/>
              </a:ext>
            </a:extLst>
          </p:cNvPr>
          <p:cNvSpPr>
            <a:spLocks noGrp="1"/>
          </p:cNvSpPr>
          <p:nvPr>
            <p:ph type="pic" sz="quarter" idx="21"/>
          </p:nvPr>
        </p:nvSpPr>
        <p:spPr>
          <a:xfrm>
            <a:off x="6828832" y="1257573"/>
            <a:ext cx="1874182" cy="3359687"/>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29" name="Plassholder for tekst 13">
            <a:extLst>
              <a:ext uri="{FF2B5EF4-FFF2-40B4-BE49-F238E27FC236}">
                <a16:creationId xmlns:a16="http://schemas.microsoft.com/office/drawing/2014/main" id="{351547D6-5385-0257-3EBC-01D39A1F0D0C}"/>
              </a:ext>
            </a:extLst>
          </p:cNvPr>
          <p:cNvSpPr>
            <a:spLocks noGrp="1"/>
          </p:cNvSpPr>
          <p:nvPr>
            <p:ph type="body" sz="quarter" idx="22"/>
          </p:nvPr>
        </p:nvSpPr>
        <p:spPr>
          <a:xfrm>
            <a:off x="6828832" y="1259996"/>
            <a:ext cx="1874183" cy="1074956"/>
          </a:xfrm>
          <a:prstGeom prst="rect">
            <a:avLst/>
          </a:prstGeom>
          <a:gradFill>
            <a:gsLst>
              <a:gs pos="0">
                <a:schemeClr val="tx1">
                  <a:alpha val="0"/>
                </a:schemeClr>
              </a:gs>
              <a:gs pos="99000">
                <a:schemeClr val="tx1">
                  <a:alpha val="70000"/>
                </a:schemeClr>
              </a:gs>
            </a:gsLst>
            <a:lin ang="16200000" scaled="0"/>
          </a:gradFill>
        </p:spPr>
        <p:txBody>
          <a:bodyPr wrap="square" lIns="72000" tIns="72000" rIns="72000" bIns="72000" rtlCol="0">
            <a:noAutofit/>
          </a:bodyPr>
          <a:lstStyle>
            <a:lvl1pPr marL="0" indent="0">
              <a:buNone/>
              <a:defRPr lang="nb-NO" sz="1400" b="1" i="0" dirty="0" smtClean="0">
                <a:solidFill>
                  <a:schemeClr val="bg1"/>
                </a:solidFill>
                <a:effectLst/>
                <a:latin typeface="Calibri Light" panose="020F0302020204030204" pitchFamily="34" charset="0"/>
                <a:cs typeface="Calibri Light" panose="020F0302020204030204" pitchFamily="34" charset="0"/>
              </a:defRPr>
            </a:lvl1pPr>
            <a:lvl2pPr>
              <a:defRPr lang="nb-NO" sz="1350" dirty="0" smtClean="0">
                <a:solidFill>
                  <a:schemeClr val="tx1"/>
                </a:solidFill>
              </a:defRPr>
            </a:lvl2pPr>
            <a:lvl3pPr>
              <a:defRPr lang="nb-NO" sz="1350" dirty="0" smtClean="0">
                <a:solidFill>
                  <a:schemeClr val="tx1"/>
                </a:solidFill>
              </a:defRPr>
            </a:lvl3pPr>
            <a:lvl4pPr>
              <a:defRPr lang="nb-NO" sz="1350" dirty="0" smtClean="0">
                <a:solidFill>
                  <a:schemeClr val="tx1"/>
                </a:solidFill>
              </a:defRPr>
            </a:lvl4pPr>
            <a:lvl5pPr>
              <a:defRPr lang="nb-NO" sz="1350" dirty="0">
                <a:solidFill>
                  <a:schemeClr val="tx1"/>
                </a:solidFill>
              </a:defRPr>
            </a:lvl5pPr>
          </a:lstStyle>
          <a:p>
            <a:pPr marL="0" lvl="0"/>
            <a:r>
              <a:rPr lang="en-US"/>
              <a:t>Click to edit Master text styles</a:t>
            </a:r>
          </a:p>
        </p:txBody>
      </p:sp>
    </p:spTree>
    <p:extLst>
      <p:ext uri="{BB962C8B-B14F-4D97-AF65-F5344CB8AC3E}">
        <p14:creationId xmlns:p14="http://schemas.microsoft.com/office/powerpoint/2010/main" val="134621376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Full size picture">
    <p:spTree>
      <p:nvGrpSpPr>
        <p:cNvPr id="1" name=""/>
        <p:cNvGrpSpPr/>
        <p:nvPr/>
      </p:nvGrpSpPr>
      <p:grpSpPr>
        <a:xfrm>
          <a:off x="0" y="0"/>
          <a:ext cx="0" cy="0"/>
          <a:chOff x="0" y="0"/>
          <a:chExt cx="0" cy="0"/>
        </a:xfrm>
      </p:grpSpPr>
      <p:sp>
        <p:nvSpPr>
          <p:cNvPr id="15" name="Plassholder for bilde 14">
            <a:extLst>
              <a:ext uri="{FF2B5EF4-FFF2-40B4-BE49-F238E27FC236}">
                <a16:creationId xmlns:a16="http://schemas.microsoft.com/office/drawing/2014/main" id="{74496BDB-B894-BE9C-97D1-EA9FB9717541}"/>
              </a:ext>
            </a:extLst>
          </p:cNvPr>
          <p:cNvSpPr>
            <a:spLocks noGrp="1"/>
          </p:cNvSpPr>
          <p:nvPr>
            <p:ph type="pic" sz="quarter" idx="14"/>
          </p:nvPr>
        </p:nvSpPr>
        <p:spPr>
          <a:xfrm>
            <a:off x="1" y="0"/>
            <a:ext cx="9170020"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3" name="Plassholder for dato 2">
            <a:extLst>
              <a:ext uri="{FF2B5EF4-FFF2-40B4-BE49-F238E27FC236}">
                <a16:creationId xmlns:a16="http://schemas.microsoft.com/office/drawing/2014/main" id="{F8753C4E-6D3F-E4B9-9500-62E39A21C675}"/>
              </a:ext>
            </a:extLst>
          </p:cNvPr>
          <p:cNvSpPr>
            <a:spLocks noGrp="1"/>
          </p:cNvSpPr>
          <p:nvPr>
            <p:ph type="dt" sz="half" idx="10"/>
          </p:nvPr>
        </p:nvSpPr>
        <p:spPr/>
        <p:txBody>
          <a:bodyPr/>
          <a:lstStyle/>
          <a:p>
            <a:fld id="{8049B0F7-39AE-40BC-8497-581B83AC5F34}" type="datetime1">
              <a:rPr lang="nb-NO" smtClean="0"/>
              <a:pPr/>
              <a:t>28.04.2026</a:t>
            </a:fld>
            <a:endParaRPr lang="nb-NO"/>
          </a:p>
        </p:txBody>
      </p:sp>
      <p:sp>
        <p:nvSpPr>
          <p:cNvPr id="4" name="Plassholder for bunntekst 3">
            <a:extLst>
              <a:ext uri="{FF2B5EF4-FFF2-40B4-BE49-F238E27FC236}">
                <a16:creationId xmlns:a16="http://schemas.microsoft.com/office/drawing/2014/main" id="{81BC885E-3EE0-CF72-4308-5875F1055A64}"/>
              </a:ext>
            </a:extLst>
          </p:cNvPr>
          <p:cNvSpPr>
            <a:spLocks noGrp="1"/>
          </p:cNvSpPr>
          <p:nvPr>
            <p:ph type="ftr" sz="quarter" idx="11"/>
          </p:nvPr>
        </p:nvSpPr>
        <p:spPr/>
        <p:txBody>
          <a:bodyPr/>
          <a:lstStyle>
            <a:lvl1pPr>
              <a:defRPr>
                <a:solidFill>
                  <a:schemeClr val="bg1">
                    <a:lumMod val="85000"/>
                  </a:schemeClr>
                </a:solidFill>
              </a:defRPr>
            </a:lvl1pPr>
          </a:lstStyle>
          <a:p>
            <a:r>
              <a:rPr lang="en-US"/>
              <a:t>See Statement of Proprietary information</a:t>
            </a:r>
            <a:endParaRPr lang="nb-NO" dirty="0"/>
          </a:p>
        </p:txBody>
      </p:sp>
      <p:sp>
        <p:nvSpPr>
          <p:cNvPr id="5" name="Plassholder for lysbildenummer 4">
            <a:extLst>
              <a:ext uri="{FF2B5EF4-FFF2-40B4-BE49-F238E27FC236}">
                <a16:creationId xmlns:a16="http://schemas.microsoft.com/office/drawing/2014/main" id="{19312C7E-1A4F-E005-260F-F2C7423DA001}"/>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8" name="Plassholder for tekst 7">
            <a:extLst>
              <a:ext uri="{FF2B5EF4-FFF2-40B4-BE49-F238E27FC236}">
                <a16:creationId xmlns:a16="http://schemas.microsoft.com/office/drawing/2014/main" id="{72C66B6F-61A7-00BC-CC5A-3818CD36948F}"/>
              </a:ext>
            </a:extLst>
          </p:cNvPr>
          <p:cNvSpPr>
            <a:spLocks noGrp="1"/>
          </p:cNvSpPr>
          <p:nvPr>
            <p:ph type="body" idx="13" hasCustomPrompt="1"/>
          </p:nvPr>
        </p:nvSpPr>
        <p:spPr>
          <a:xfrm>
            <a:off x="425032" y="4821088"/>
            <a:ext cx="824400" cy="154911"/>
          </a:xfrm>
          <a:blipFill>
            <a:blip r:embed="rId2"/>
            <a:stretch>
              <a:fillRect/>
            </a:stretch>
          </a:blipFill>
        </p:spPr>
        <p:txBody>
          <a:bodyPr>
            <a:noAutofit/>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
        <p:nvSpPr>
          <p:cNvPr id="14" name="Tittel 12">
            <a:extLst>
              <a:ext uri="{FF2B5EF4-FFF2-40B4-BE49-F238E27FC236}">
                <a16:creationId xmlns:a16="http://schemas.microsoft.com/office/drawing/2014/main" id="{CCA764C7-D421-D9C1-6D38-26148BC469A8}"/>
              </a:ext>
            </a:extLst>
          </p:cNvPr>
          <p:cNvSpPr>
            <a:spLocks noGrp="1"/>
          </p:cNvSpPr>
          <p:nvPr>
            <p:ph type="title"/>
          </p:nvPr>
        </p:nvSpPr>
        <p:spPr>
          <a:xfrm>
            <a:off x="338020" y="587466"/>
            <a:ext cx="8347995" cy="492443"/>
          </a:xfrm>
        </p:spPr>
        <p:txBody>
          <a:bodyPr/>
          <a:lstStyle>
            <a:lvl1pPr>
              <a:defRPr>
                <a:solidFill>
                  <a:schemeClr val="dk1"/>
                </a:solidFill>
              </a:defRPr>
            </a:lvl1pPr>
          </a:lstStyle>
          <a:p>
            <a:r>
              <a:rPr lang="en-US"/>
              <a:t>Click to edit Master title style</a:t>
            </a:r>
            <a:endParaRPr lang="nb-NO"/>
          </a:p>
        </p:txBody>
      </p:sp>
      <p:sp>
        <p:nvSpPr>
          <p:cNvPr id="2" name="Plassholder for tekst 2">
            <a:extLst>
              <a:ext uri="{FF2B5EF4-FFF2-40B4-BE49-F238E27FC236}">
                <a16:creationId xmlns:a16="http://schemas.microsoft.com/office/drawing/2014/main" id="{69DA7082-276D-4832-1595-5321E9B2398A}"/>
              </a:ext>
            </a:extLst>
          </p:cNvPr>
          <p:cNvSpPr>
            <a:spLocks noGrp="1"/>
          </p:cNvSpPr>
          <p:nvPr>
            <p:ph type="body" sz="quarter" idx="16" hasCustomPrompt="1"/>
          </p:nvPr>
        </p:nvSpPr>
        <p:spPr>
          <a:xfrm>
            <a:off x="8214833" y="56703"/>
            <a:ext cx="816935" cy="213378"/>
          </a:xfrm>
          <a:prstGeom prst="rect">
            <a:avLst/>
          </a:prstGeom>
          <a:blipFill>
            <a:blip r:embed="rId3"/>
            <a:stretch>
              <a:fillRect/>
            </a:stretch>
          </a:blipFill>
        </p:spPr>
        <p:txBody>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Tree>
    <p:extLst>
      <p:ext uri="{BB962C8B-B14F-4D97-AF65-F5344CB8AC3E}">
        <p14:creationId xmlns:p14="http://schemas.microsoft.com/office/powerpoint/2010/main" val="303413114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Full size picture with caption">
    <p:spTree>
      <p:nvGrpSpPr>
        <p:cNvPr id="1" name=""/>
        <p:cNvGrpSpPr/>
        <p:nvPr/>
      </p:nvGrpSpPr>
      <p:grpSpPr>
        <a:xfrm>
          <a:off x="0" y="0"/>
          <a:ext cx="0" cy="0"/>
          <a:chOff x="0" y="0"/>
          <a:chExt cx="0" cy="0"/>
        </a:xfrm>
      </p:grpSpPr>
      <p:sp>
        <p:nvSpPr>
          <p:cNvPr id="15" name="Plassholder for bilde 14">
            <a:extLst>
              <a:ext uri="{FF2B5EF4-FFF2-40B4-BE49-F238E27FC236}">
                <a16:creationId xmlns:a16="http://schemas.microsoft.com/office/drawing/2014/main" id="{7286B656-7875-69F1-7D12-980771A3B261}"/>
              </a:ext>
            </a:extLst>
          </p:cNvPr>
          <p:cNvSpPr>
            <a:spLocks noGrp="1"/>
          </p:cNvSpPr>
          <p:nvPr>
            <p:ph type="pic" sz="quarter" idx="15"/>
          </p:nvPr>
        </p:nvSpPr>
        <p:spPr>
          <a:xfrm>
            <a:off x="1" y="0"/>
            <a:ext cx="9170020"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16" name="Plassholder for tekst 11">
            <a:extLst>
              <a:ext uri="{FF2B5EF4-FFF2-40B4-BE49-F238E27FC236}">
                <a16:creationId xmlns:a16="http://schemas.microsoft.com/office/drawing/2014/main" id="{FF75FCBB-674F-FB7B-9D74-24D1B3A668FE}"/>
              </a:ext>
            </a:extLst>
          </p:cNvPr>
          <p:cNvSpPr>
            <a:spLocks noGrp="1"/>
          </p:cNvSpPr>
          <p:nvPr>
            <p:ph type="body" sz="quarter" idx="14"/>
          </p:nvPr>
        </p:nvSpPr>
        <p:spPr>
          <a:xfrm>
            <a:off x="0" y="3784600"/>
            <a:ext cx="9143999" cy="13589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428400" rIns="684000" bIns="504000" rtlCol="0" anchor="b"/>
          <a:lstStyle>
            <a:lvl1pPr marL="0" indent="0">
              <a:buNone/>
              <a:defRPr lang="nb-NO" sz="1200" dirty="0" smtClean="0">
                <a:solidFill>
                  <a:schemeClr val="lt1"/>
                </a:solidFill>
                <a:latin typeface="Calibri Light" panose="020F0302020204030204" pitchFamily="34" charset="0"/>
                <a:cs typeface="Calibri Light" panose="020F0302020204030204" pitchFamily="34" charset="0"/>
              </a:defRPr>
            </a:lvl1pPr>
          </a:lstStyle>
          <a:p>
            <a:pPr marL="0" lvl="0"/>
            <a:r>
              <a:rPr lang="en-US"/>
              <a:t>Click to edit Master text styles</a:t>
            </a:r>
          </a:p>
        </p:txBody>
      </p:sp>
      <p:sp>
        <p:nvSpPr>
          <p:cNvPr id="3" name="Plassholder for dato 2">
            <a:extLst>
              <a:ext uri="{FF2B5EF4-FFF2-40B4-BE49-F238E27FC236}">
                <a16:creationId xmlns:a16="http://schemas.microsoft.com/office/drawing/2014/main" id="{F8753C4E-6D3F-E4B9-9500-62E39A21C675}"/>
              </a:ext>
            </a:extLst>
          </p:cNvPr>
          <p:cNvSpPr>
            <a:spLocks noGrp="1"/>
          </p:cNvSpPr>
          <p:nvPr>
            <p:ph type="dt" sz="half" idx="10"/>
          </p:nvPr>
        </p:nvSpPr>
        <p:spPr/>
        <p:txBody>
          <a:bodyPr/>
          <a:lstStyle/>
          <a:p>
            <a:fld id="{8049B0F7-39AE-40BC-8497-581B83AC5F34}" type="datetime1">
              <a:rPr lang="nb-NO" smtClean="0"/>
              <a:pPr/>
              <a:t>28.04.2026</a:t>
            </a:fld>
            <a:endParaRPr lang="nb-NO"/>
          </a:p>
        </p:txBody>
      </p:sp>
      <p:sp>
        <p:nvSpPr>
          <p:cNvPr id="4" name="Plassholder for bunntekst 3">
            <a:extLst>
              <a:ext uri="{FF2B5EF4-FFF2-40B4-BE49-F238E27FC236}">
                <a16:creationId xmlns:a16="http://schemas.microsoft.com/office/drawing/2014/main" id="{81BC885E-3EE0-CF72-4308-5875F1055A64}"/>
              </a:ext>
            </a:extLst>
          </p:cNvPr>
          <p:cNvSpPr>
            <a:spLocks noGrp="1"/>
          </p:cNvSpPr>
          <p:nvPr>
            <p:ph type="ftr" sz="quarter" idx="11"/>
          </p:nvPr>
        </p:nvSpPr>
        <p:spPr/>
        <p:txBody>
          <a:bodyPr/>
          <a:lstStyle>
            <a:lvl1pPr>
              <a:defRPr>
                <a:solidFill>
                  <a:schemeClr val="bg1">
                    <a:lumMod val="85000"/>
                  </a:schemeClr>
                </a:solidFill>
              </a:defRPr>
            </a:lvl1pPr>
          </a:lstStyle>
          <a:p>
            <a:r>
              <a:rPr lang="en-US"/>
              <a:t>See Statement of Proprietary information</a:t>
            </a:r>
            <a:endParaRPr lang="nb-NO" dirty="0"/>
          </a:p>
        </p:txBody>
      </p:sp>
      <p:sp>
        <p:nvSpPr>
          <p:cNvPr id="5" name="Plassholder for lysbildenummer 4">
            <a:extLst>
              <a:ext uri="{FF2B5EF4-FFF2-40B4-BE49-F238E27FC236}">
                <a16:creationId xmlns:a16="http://schemas.microsoft.com/office/drawing/2014/main" id="{19312C7E-1A4F-E005-260F-F2C7423DA001}"/>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8" name="Plassholder for tekst 7">
            <a:extLst>
              <a:ext uri="{FF2B5EF4-FFF2-40B4-BE49-F238E27FC236}">
                <a16:creationId xmlns:a16="http://schemas.microsoft.com/office/drawing/2014/main" id="{72C66B6F-61A7-00BC-CC5A-3818CD36948F}"/>
              </a:ext>
            </a:extLst>
          </p:cNvPr>
          <p:cNvSpPr>
            <a:spLocks noGrp="1"/>
          </p:cNvSpPr>
          <p:nvPr>
            <p:ph type="body" idx="13" hasCustomPrompt="1"/>
          </p:nvPr>
        </p:nvSpPr>
        <p:spPr>
          <a:xfrm>
            <a:off x="425032" y="4821088"/>
            <a:ext cx="824400" cy="154911"/>
          </a:xfrm>
          <a:blipFill>
            <a:blip r:embed="rId2"/>
            <a:stretch>
              <a:fillRect/>
            </a:stretch>
          </a:blipFill>
        </p:spPr>
        <p:txBody>
          <a:bodyPr>
            <a:noAutofit/>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
        <p:nvSpPr>
          <p:cNvPr id="14" name="Tittel 12">
            <a:extLst>
              <a:ext uri="{FF2B5EF4-FFF2-40B4-BE49-F238E27FC236}">
                <a16:creationId xmlns:a16="http://schemas.microsoft.com/office/drawing/2014/main" id="{CCA764C7-D421-D9C1-6D38-26148BC469A8}"/>
              </a:ext>
            </a:extLst>
          </p:cNvPr>
          <p:cNvSpPr>
            <a:spLocks noGrp="1"/>
          </p:cNvSpPr>
          <p:nvPr>
            <p:ph type="title"/>
          </p:nvPr>
        </p:nvSpPr>
        <p:spPr>
          <a:xfrm>
            <a:off x="338020" y="587466"/>
            <a:ext cx="8347995" cy="492443"/>
          </a:xfrm>
        </p:spPr>
        <p:txBody>
          <a:bodyPr/>
          <a:lstStyle>
            <a:lvl1pPr>
              <a:defRPr>
                <a:solidFill>
                  <a:schemeClr val="dk1"/>
                </a:solidFill>
              </a:defRPr>
            </a:lvl1pPr>
          </a:lstStyle>
          <a:p>
            <a:r>
              <a:rPr lang="en-US"/>
              <a:t>Click to edit Master title style</a:t>
            </a:r>
            <a:endParaRPr lang="nb-NO"/>
          </a:p>
        </p:txBody>
      </p:sp>
      <p:sp>
        <p:nvSpPr>
          <p:cNvPr id="2" name="Plassholder for tekst 2">
            <a:extLst>
              <a:ext uri="{FF2B5EF4-FFF2-40B4-BE49-F238E27FC236}">
                <a16:creationId xmlns:a16="http://schemas.microsoft.com/office/drawing/2014/main" id="{929936D3-2B6E-4086-F4CD-D94A62CB58BD}"/>
              </a:ext>
            </a:extLst>
          </p:cNvPr>
          <p:cNvSpPr>
            <a:spLocks noGrp="1"/>
          </p:cNvSpPr>
          <p:nvPr>
            <p:ph type="body" sz="quarter" idx="16" hasCustomPrompt="1"/>
          </p:nvPr>
        </p:nvSpPr>
        <p:spPr>
          <a:xfrm>
            <a:off x="8214833" y="56703"/>
            <a:ext cx="816935" cy="213378"/>
          </a:xfrm>
          <a:prstGeom prst="rect">
            <a:avLst/>
          </a:prstGeom>
          <a:blipFill>
            <a:blip r:embed="rId3"/>
            <a:stretch>
              <a:fillRect/>
            </a:stretch>
          </a:blipFill>
        </p:spPr>
        <p:txBody>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Tree>
    <p:extLst>
      <p:ext uri="{BB962C8B-B14F-4D97-AF65-F5344CB8AC3E}">
        <p14:creationId xmlns:p14="http://schemas.microsoft.com/office/powerpoint/2010/main" val="242007873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End slide with picture_neg">
    <p:bg>
      <p:bgPr>
        <a:solidFill>
          <a:srgbClr val="014A42"/>
        </a:solidFill>
        <a:effectLst/>
      </p:bgPr>
    </p:bg>
    <p:spTree>
      <p:nvGrpSpPr>
        <p:cNvPr id="1" name=""/>
        <p:cNvGrpSpPr/>
        <p:nvPr/>
      </p:nvGrpSpPr>
      <p:grpSpPr>
        <a:xfrm>
          <a:off x="0" y="0"/>
          <a:ext cx="0" cy="0"/>
          <a:chOff x="0" y="0"/>
          <a:chExt cx="0" cy="0"/>
        </a:xfrm>
      </p:grpSpPr>
      <p:sp>
        <p:nvSpPr>
          <p:cNvPr id="13" name="Plassholder for bilde 14">
            <a:extLst>
              <a:ext uri="{FF2B5EF4-FFF2-40B4-BE49-F238E27FC236}">
                <a16:creationId xmlns:a16="http://schemas.microsoft.com/office/drawing/2014/main" id="{7CBE60D3-9CF4-C7A6-9C5D-CD2B516A5FA4}"/>
              </a:ext>
            </a:extLst>
          </p:cNvPr>
          <p:cNvSpPr>
            <a:spLocks noGrp="1"/>
          </p:cNvSpPr>
          <p:nvPr>
            <p:ph type="pic" sz="quarter" idx="15"/>
          </p:nvPr>
        </p:nvSpPr>
        <p:spPr>
          <a:xfrm>
            <a:off x="4903596" y="0"/>
            <a:ext cx="4240404" cy="5143494"/>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2" name="Tittel 1">
            <a:extLst>
              <a:ext uri="{FF2B5EF4-FFF2-40B4-BE49-F238E27FC236}">
                <a16:creationId xmlns:a16="http://schemas.microsoft.com/office/drawing/2014/main" id="{801FDE88-2E19-A124-DE37-6AF710A4C7A6}"/>
              </a:ext>
            </a:extLst>
          </p:cNvPr>
          <p:cNvSpPr>
            <a:spLocks noGrp="1"/>
          </p:cNvSpPr>
          <p:nvPr>
            <p:ph type="title" hasCustomPrompt="1"/>
          </p:nvPr>
        </p:nvSpPr>
        <p:spPr>
          <a:xfrm>
            <a:off x="338020" y="1328355"/>
            <a:ext cx="3694493" cy="1077218"/>
          </a:xfrm>
        </p:spPr>
        <p:txBody>
          <a:bodyPr>
            <a:spAutoFit/>
          </a:bodyPr>
          <a:lstStyle>
            <a:lvl1pPr>
              <a:defRPr sz="3200">
                <a:solidFill>
                  <a:schemeClr val="bg1"/>
                </a:solidFill>
              </a:defRPr>
            </a:lvl1pPr>
          </a:lstStyle>
          <a:p>
            <a:r>
              <a:rPr lang="nb-NO" dirty="0" err="1"/>
              <a:t>Thank</a:t>
            </a:r>
            <a:r>
              <a:rPr lang="nb-NO" dirty="0"/>
              <a:t> </a:t>
            </a:r>
            <a:r>
              <a:rPr lang="nb-NO" dirty="0" err="1"/>
              <a:t>you</a:t>
            </a:r>
            <a:r>
              <a:rPr lang="nb-NO" dirty="0"/>
              <a:t> or </a:t>
            </a:r>
            <a:r>
              <a:rPr lang="nb-NO" dirty="0" err="1"/>
              <a:t>other</a:t>
            </a:r>
            <a:br>
              <a:rPr lang="nb-NO" dirty="0"/>
            </a:br>
            <a:r>
              <a:rPr lang="nb-NO" dirty="0" err="1"/>
              <a:t>sign</a:t>
            </a:r>
            <a:r>
              <a:rPr lang="nb-NO" dirty="0"/>
              <a:t> </a:t>
            </a:r>
            <a:r>
              <a:rPr lang="nb-NO" dirty="0" err="1"/>
              <a:t>off</a:t>
            </a:r>
            <a:r>
              <a:rPr lang="nb-NO" dirty="0"/>
              <a:t> </a:t>
            </a:r>
            <a:r>
              <a:rPr lang="nb-NO" dirty="0" err="1"/>
              <a:t>text</a:t>
            </a:r>
            <a:endParaRPr lang="nb-NO" dirty="0"/>
          </a:p>
        </p:txBody>
      </p:sp>
      <p:sp>
        <p:nvSpPr>
          <p:cNvPr id="3" name="Plassholder for dato 2">
            <a:extLst>
              <a:ext uri="{FF2B5EF4-FFF2-40B4-BE49-F238E27FC236}">
                <a16:creationId xmlns:a16="http://schemas.microsoft.com/office/drawing/2014/main" id="{B8B3ED4F-B399-78BD-C08E-8AE4B1C45820}"/>
              </a:ext>
            </a:extLst>
          </p:cNvPr>
          <p:cNvSpPr>
            <a:spLocks noGrp="1"/>
          </p:cNvSpPr>
          <p:nvPr>
            <p:ph type="dt" sz="half" idx="10"/>
          </p:nvPr>
        </p:nvSpPr>
        <p:spPr/>
        <p:txBody>
          <a:bodyPr/>
          <a:lstStyle/>
          <a:p>
            <a:fld id="{8049B0F7-39AE-40BC-8497-581B83AC5F34}" type="datetime1">
              <a:rPr lang="nb-NO" smtClean="0"/>
              <a:pPr/>
              <a:t>28.04.2026</a:t>
            </a:fld>
            <a:endParaRPr lang="nb-NO"/>
          </a:p>
        </p:txBody>
      </p:sp>
      <p:sp>
        <p:nvSpPr>
          <p:cNvPr id="4" name="Plassholder for bunntekst 3">
            <a:extLst>
              <a:ext uri="{FF2B5EF4-FFF2-40B4-BE49-F238E27FC236}">
                <a16:creationId xmlns:a16="http://schemas.microsoft.com/office/drawing/2014/main" id="{AD909804-118D-EB5D-C8AF-78D7D8B888C2}"/>
              </a:ext>
            </a:extLst>
          </p:cNvPr>
          <p:cNvSpPr>
            <a:spLocks noGrp="1"/>
          </p:cNvSpPr>
          <p:nvPr>
            <p:ph type="ftr" sz="quarter" idx="11"/>
          </p:nvPr>
        </p:nvSpPr>
        <p:spPr>
          <a:xfrm>
            <a:off x="0" y="-116078"/>
            <a:ext cx="1702036" cy="15389"/>
          </a:xfrm>
        </p:spPr>
        <p:txBody>
          <a:bodyPr lIns="0" tIns="0" rIns="0" bIns="0">
            <a:spAutoFit/>
          </a:bodyPr>
          <a:lstStyle>
            <a:lvl1pPr>
              <a:defRPr sz="100">
                <a:solidFill>
                  <a:schemeClr val="bg1">
                    <a:lumMod val="85000"/>
                  </a:schemeClr>
                </a:solidFill>
              </a:defRPr>
            </a:lvl1pPr>
          </a:lstStyle>
          <a:p>
            <a:r>
              <a:rPr lang="en-US"/>
              <a:t>See Statement of Proprietary information</a:t>
            </a:r>
            <a:endParaRPr lang="nb-NO"/>
          </a:p>
        </p:txBody>
      </p:sp>
      <p:sp>
        <p:nvSpPr>
          <p:cNvPr id="5" name="Plassholder for lysbildenummer 4">
            <a:extLst>
              <a:ext uri="{FF2B5EF4-FFF2-40B4-BE49-F238E27FC236}">
                <a16:creationId xmlns:a16="http://schemas.microsoft.com/office/drawing/2014/main" id="{A20A0578-7FF5-2D43-6564-5123AE1F2035}"/>
              </a:ext>
            </a:extLst>
          </p:cNvPr>
          <p:cNvSpPr>
            <a:spLocks noGrp="1"/>
          </p:cNvSpPr>
          <p:nvPr>
            <p:ph type="sldNum" sz="quarter" idx="12"/>
          </p:nvPr>
        </p:nvSpPr>
        <p:spPr>
          <a:xfrm>
            <a:off x="-1" y="-116078"/>
            <a:ext cx="1702036" cy="15389"/>
          </a:xfrm>
        </p:spPr>
        <p:txBody>
          <a:bodyPr lIns="0" tIns="0" rIns="0" bIns="0">
            <a:spAutoFit/>
          </a:bodyPr>
          <a:lstStyle>
            <a:lvl1pPr>
              <a:defRPr sz="100"/>
            </a:lvl1pPr>
          </a:lstStyle>
          <a:p>
            <a:fld id="{75567799-16DF-41EB-91D4-5F77DECB4B9E}" type="slidenum">
              <a:rPr lang="nb-NO" smtClean="0"/>
              <a:pPr/>
              <a:t>‹#›</a:t>
            </a:fld>
            <a:endParaRPr lang="nb-NO"/>
          </a:p>
        </p:txBody>
      </p:sp>
      <p:sp>
        <p:nvSpPr>
          <p:cNvPr id="9" name="Undertittel 8">
            <a:extLst>
              <a:ext uri="{FF2B5EF4-FFF2-40B4-BE49-F238E27FC236}">
                <a16:creationId xmlns:a16="http://schemas.microsoft.com/office/drawing/2014/main" id="{5298886A-6490-6F76-9DE3-636509BA82F4}"/>
              </a:ext>
            </a:extLst>
          </p:cNvPr>
          <p:cNvSpPr>
            <a:spLocks noGrp="1"/>
          </p:cNvSpPr>
          <p:nvPr>
            <p:ph type="subTitle" sz="quarter" idx="13" hasCustomPrompt="1"/>
          </p:nvPr>
        </p:nvSpPr>
        <p:spPr>
          <a:xfrm>
            <a:off x="338020" y="2405573"/>
            <a:ext cx="3240067" cy="307777"/>
          </a:xfrm>
          <a:prstGeom prst="rect">
            <a:avLst/>
          </a:prstGeom>
        </p:spPr>
        <p:txBody>
          <a:bodyPr lIns="91440" tIns="45720" rIns="91440" bIns="45720"/>
          <a:lstStyle>
            <a:lvl1pPr marL="0" indent="0" algn="l">
              <a:buNone/>
              <a:defRPr sz="1400">
                <a:solidFill>
                  <a:schemeClr val="bg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nb-NO" dirty="0"/>
              <a:t>john.doe@kongsberg.com</a:t>
            </a:r>
          </a:p>
        </p:txBody>
      </p:sp>
      <p:sp>
        <p:nvSpPr>
          <p:cNvPr id="12" name="Plassholder for tekst 11">
            <a:extLst>
              <a:ext uri="{FF2B5EF4-FFF2-40B4-BE49-F238E27FC236}">
                <a16:creationId xmlns:a16="http://schemas.microsoft.com/office/drawing/2014/main" id="{8AC44DEB-BA9C-D602-64BE-0BB3397E35CD}"/>
              </a:ext>
            </a:extLst>
          </p:cNvPr>
          <p:cNvSpPr>
            <a:spLocks noGrp="1"/>
          </p:cNvSpPr>
          <p:nvPr>
            <p:ph type="body" sz="quarter" idx="14" hasCustomPrompt="1"/>
          </p:nvPr>
        </p:nvSpPr>
        <p:spPr>
          <a:xfrm>
            <a:off x="8033685" y="271102"/>
            <a:ext cx="788478" cy="790782"/>
          </a:xfrm>
          <a:prstGeom prst="rect">
            <a:avLst/>
          </a:prstGeom>
          <a:blipFill>
            <a:blip r:embed="rId2"/>
            <a:stretch>
              <a:fillRect/>
            </a:stretch>
          </a:blipFill>
        </p:spPr>
        <p:txBody>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
        <p:nvSpPr>
          <p:cNvPr id="7" name="TekstSylinder 6">
            <a:extLst>
              <a:ext uri="{FF2B5EF4-FFF2-40B4-BE49-F238E27FC236}">
                <a16:creationId xmlns:a16="http://schemas.microsoft.com/office/drawing/2014/main" id="{8EC6FA97-ECA9-6189-D2BB-3FBA85A34C03}"/>
              </a:ext>
            </a:extLst>
          </p:cNvPr>
          <p:cNvSpPr txBox="1"/>
          <p:nvPr userDrawn="1"/>
        </p:nvSpPr>
        <p:spPr>
          <a:xfrm>
            <a:off x="72000" y="58834"/>
            <a:ext cx="818404" cy="200055"/>
          </a:xfrm>
          <a:prstGeom prst="rect">
            <a:avLst/>
          </a:prstGeom>
          <a:noFill/>
        </p:spPr>
        <p:txBody>
          <a:bodyPr wrap="square" rtlCol="0">
            <a:spAutoFit/>
          </a:bodyPr>
          <a:lstStyle/>
          <a:p>
            <a:pPr algn="r"/>
            <a:r>
              <a:rPr lang="nb-NO" sz="700" b="1" cap="all" baseline="0" dirty="0">
                <a:solidFill>
                  <a:schemeClr val="bg1">
                    <a:lumMod val="65000"/>
                  </a:schemeClr>
                </a:solidFill>
              </a:rPr>
              <a:t>CUI</a:t>
            </a:r>
          </a:p>
        </p:txBody>
      </p:sp>
    </p:spTree>
    <p:extLst>
      <p:ext uri="{BB962C8B-B14F-4D97-AF65-F5344CB8AC3E}">
        <p14:creationId xmlns:p14="http://schemas.microsoft.com/office/powerpoint/2010/main" val="217614874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preserve="1">
  <p:cSld name="End slide">
    <p:bg>
      <p:bgPr>
        <a:solidFill>
          <a:srgbClr val="014A42"/>
        </a:solidFill>
        <a:effectLst/>
      </p:bgPr>
    </p:b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801FDE88-2E19-A124-DE37-6AF710A4C7A6}"/>
              </a:ext>
            </a:extLst>
          </p:cNvPr>
          <p:cNvSpPr>
            <a:spLocks noGrp="1"/>
          </p:cNvSpPr>
          <p:nvPr>
            <p:ph type="title" hasCustomPrompt="1"/>
          </p:nvPr>
        </p:nvSpPr>
        <p:spPr>
          <a:xfrm>
            <a:off x="338020" y="1328355"/>
            <a:ext cx="3694493" cy="1077218"/>
          </a:xfrm>
        </p:spPr>
        <p:txBody>
          <a:bodyPr>
            <a:spAutoFit/>
          </a:bodyPr>
          <a:lstStyle>
            <a:lvl1pPr>
              <a:defRPr sz="3200">
                <a:solidFill>
                  <a:schemeClr val="bg1"/>
                </a:solidFill>
              </a:defRPr>
            </a:lvl1pPr>
          </a:lstStyle>
          <a:p>
            <a:r>
              <a:rPr lang="nb-NO" dirty="0" err="1"/>
              <a:t>Thank</a:t>
            </a:r>
            <a:r>
              <a:rPr lang="nb-NO" dirty="0"/>
              <a:t> </a:t>
            </a:r>
            <a:r>
              <a:rPr lang="nb-NO" dirty="0" err="1"/>
              <a:t>you</a:t>
            </a:r>
            <a:r>
              <a:rPr lang="nb-NO" dirty="0"/>
              <a:t> or </a:t>
            </a:r>
            <a:r>
              <a:rPr lang="nb-NO" dirty="0" err="1"/>
              <a:t>other</a:t>
            </a:r>
            <a:br>
              <a:rPr lang="nb-NO" dirty="0"/>
            </a:br>
            <a:r>
              <a:rPr lang="nb-NO" dirty="0" err="1"/>
              <a:t>sign</a:t>
            </a:r>
            <a:r>
              <a:rPr lang="nb-NO" dirty="0"/>
              <a:t> </a:t>
            </a:r>
            <a:r>
              <a:rPr lang="nb-NO" dirty="0" err="1"/>
              <a:t>off</a:t>
            </a:r>
            <a:r>
              <a:rPr lang="nb-NO" dirty="0"/>
              <a:t> </a:t>
            </a:r>
            <a:r>
              <a:rPr lang="nb-NO" dirty="0" err="1"/>
              <a:t>text</a:t>
            </a:r>
            <a:endParaRPr lang="nb-NO" dirty="0"/>
          </a:p>
        </p:txBody>
      </p:sp>
      <p:sp>
        <p:nvSpPr>
          <p:cNvPr id="3" name="Plassholder for dato 2">
            <a:extLst>
              <a:ext uri="{FF2B5EF4-FFF2-40B4-BE49-F238E27FC236}">
                <a16:creationId xmlns:a16="http://schemas.microsoft.com/office/drawing/2014/main" id="{B8B3ED4F-B399-78BD-C08E-8AE4B1C45820}"/>
              </a:ext>
            </a:extLst>
          </p:cNvPr>
          <p:cNvSpPr>
            <a:spLocks noGrp="1"/>
          </p:cNvSpPr>
          <p:nvPr>
            <p:ph type="dt" sz="half" idx="10"/>
          </p:nvPr>
        </p:nvSpPr>
        <p:spPr/>
        <p:txBody>
          <a:bodyPr/>
          <a:lstStyle/>
          <a:p>
            <a:fld id="{8049B0F7-39AE-40BC-8497-581B83AC5F34}" type="datetime1">
              <a:rPr lang="nb-NO" smtClean="0"/>
              <a:pPr/>
              <a:t>28.04.2026</a:t>
            </a:fld>
            <a:endParaRPr lang="nb-NO"/>
          </a:p>
        </p:txBody>
      </p:sp>
      <p:sp>
        <p:nvSpPr>
          <p:cNvPr id="4" name="Plassholder for bunntekst 3">
            <a:extLst>
              <a:ext uri="{FF2B5EF4-FFF2-40B4-BE49-F238E27FC236}">
                <a16:creationId xmlns:a16="http://schemas.microsoft.com/office/drawing/2014/main" id="{AD909804-118D-EB5D-C8AF-78D7D8B888C2}"/>
              </a:ext>
            </a:extLst>
          </p:cNvPr>
          <p:cNvSpPr>
            <a:spLocks noGrp="1"/>
          </p:cNvSpPr>
          <p:nvPr>
            <p:ph type="ftr" sz="quarter" idx="11"/>
          </p:nvPr>
        </p:nvSpPr>
        <p:spPr>
          <a:xfrm>
            <a:off x="0" y="-116078"/>
            <a:ext cx="1702036" cy="15389"/>
          </a:xfrm>
        </p:spPr>
        <p:txBody>
          <a:bodyPr lIns="0" tIns="0" rIns="0" bIns="0">
            <a:spAutoFit/>
          </a:bodyPr>
          <a:lstStyle>
            <a:lvl1pPr>
              <a:defRPr sz="100">
                <a:solidFill>
                  <a:schemeClr val="bg1">
                    <a:lumMod val="85000"/>
                  </a:schemeClr>
                </a:solidFill>
              </a:defRPr>
            </a:lvl1pPr>
          </a:lstStyle>
          <a:p>
            <a:r>
              <a:rPr lang="en-US"/>
              <a:t>See Statement of Proprietary information</a:t>
            </a:r>
            <a:endParaRPr lang="nb-NO"/>
          </a:p>
        </p:txBody>
      </p:sp>
      <p:sp>
        <p:nvSpPr>
          <p:cNvPr id="5" name="Plassholder for lysbildenummer 4">
            <a:extLst>
              <a:ext uri="{FF2B5EF4-FFF2-40B4-BE49-F238E27FC236}">
                <a16:creationId xmlns:a16="http://schemas.microsoft.com/office/drawing/2014/main" id="{A20A0578-7FF5-2D43-6564-5123AE1F2035}"/>
              </a:ext>
            </a:extLst>
          </p:cNvPr>
          <p:cNvSpPr>
            <a:spLocks noGrp="1"/>
          </p:cNvSpPr>
          <p:nvPr>
            <p:ph type="sldNum" sz="quarter" idx="12"/>
          </p:nvPr>
        </p:nvSpPr>
        <p:spPr>
          <a:xfrm>
            <a:off x="-1" y="-116078"/>
            <a:ext cx="1702036" cy="15389"/>
          </a:xfrm>
        </p:spPr>
        <p:txBody>
          <a:bodyPr lIns="0" tIns="0" rIns="0" bIns="0">
            <a:spAutoFit/>
          </a:bodyPr>
          <a:lstStyle>
            <a:lvl1pPr>
              <a:defRPr sz="100"/>
            </a:lvl1pPr>
          </a:lstStyle>
          <a:p>
            <a:fld id="{75567799-16DF-41EB-91D4-5F77DECB4B9E}" type="slidenum">
              <a:rPr lang="nb-NO" smtClean="0"/>
              <a:pPr/>
              <a:t>‹#›</a:t>
            </a:fld>
            <a:endParaRPr lang="nb-NO"/>
          </a:p>
        </p:txBody>
      </p:sp>
      <p:sp>
        <p:nvSpPr>
          <p:cNvPr id="9" name="Undertittel 8">
            <a:extLst>
              <a:ext uri="{FF2B5EF4-FFF2-40B4-BE49-F238E27FC236}">
                <a16:creationId xmlns:a16="http://schemas.microsoft.com/office/drawing/2014/main" id="{5298886A-6490-6F76-9DE3-636509BA82F4}"/>
              </a:ext>
            </a:extLst>
          </p:cNvPr>
          <p:cNvSpPr>
            <a:spLocks noGrp="1"/>
          </p:cNvSpPr>
          <p:nvPr>
            <p:ph type="subTitle" sz="quarter" idx="13" hasCustomPrompt="1"/>
          </p:nvPr>
        </p:nvSpPr>
        <p:spPr>
          <a:xfrm>
            <a:off x="338020" y="2405573"/>
            <a:ext cx="3240067" cy="307777"/>
          </a:xfrm>
          <a:prstGeom prst="rect">
            <a:avLst/>
          </a:prstGeom>
        </p:spPr>
        <p:txBody>
          <a:bodyPr lIns="91440" tIns="45720" rIns="91440" bIns="45720"/>
          <a:lstStyle>
            <a:lvl1pPr marL="0" indent="0" algn="l">
              <a:buNone/>
              <a:defRPr sz="1400">
                <a:solidFill>
                  <a:srgbClr val="EBEBEB"/>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nb-NO" dirty="0"/>
              <a:t>john.doe@kongsberg.com</a:t>
            </a:r>
          </a:p>
        </p:txBody>
      </p:sp>
      <p:pic>
        <p:nvPicPr>
          <p:cNvPr id="6" name="Picture 1">
            <a:extLst>
              <a:ext uri="{FF2B5EF4-FFF2-40B4-BE49-F238E27FC236}">
                <a16:creationId xmlns:a16="http://schemas.microsoft.com/office/drawing/2014/main" id="{94770D15-8B45-D954-CD46-A2E63E0B0AC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033944" y="271362"/>
            <a:ext cx="787959" cy="790262"/>
          </a:xfrm>
          <a:prstGeom prst="rect">
            <a:avLst/>
          </a:prstGeom>
        </p:spPr>
      </p:pic>
    </p:spTree>
    <p:extLst>
      <p:ext uri="{BB962C8B-B14F-4D97-AF65-F5344CB8AC3E}">
        <p14:creationId xmlns:p14="http://schemas.microsoft.com/office/powerpoint/2010/main" val="2488816871"/>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theme" Target="../theme/theme1.xml"/><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image" Target="../media/image1.emf"/><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ittel 1">
            <a:extLst>
              <a:ext uri="{FF2B5EF4-FFF2-40B4-BE49-F238E27FC236}">
                <a16:creationId xmlns:a16="http://schemas.microsoft.com/office/drawing/2014/main" id="{382FE2C6-B58E-7EE8-7430-14FC99A17F09}"/>
              </a:ext>
            </a:extLst>
          </p:cNvPr>
          <p:cNvSpPr>
            <a:spLocks noGrp="1"/>
          </p:cNvSpPr>
          <p:nvPr>
            <p:ph type="title"/>
          </p:nvPr>
        </p:nvSpPr>
        <p:spPr>
          <a:xfrm>
            <a:off x="338020" y="587466"/>
            <a:ext cx="8347995" cy="492443"/>
          </a:xfrm>
          <a:prstGeom prst="rect">
            <a:avLst/>
          </a:prstGeom>
        </p:spPr>
        <p:txBody>
          <a:bodyPr vert="horz" lIns="91440" tIns="45720" rIns="91440" bIns="45720" rtlCol="0" anchor="t">
            <a:normAutofit/>
          </a:bodyPr>
          <a:lstStyle/>
          <a:p>
            <a:r>
              <a:rPr lang="nb-NO" dirty="0"/>
              <a:t>Klikk for å redigere tittelstil</a:t>
            </a:r>
          </a:p>
        </p:txBody>
      </p:sp>
      <p:sp>
        <p:nvSpPr>
          <p:cNvPr id="3" name="Plassholder for tekst 2">
            <a:extLst>
              <a:ext uri="{FF2B5EF4-FFF2-40B4-BE49-F238E27FC236}">
                <a16:creationId xmlns:a16="http://schemas.microsoft.com/office/drawing/2014/main" id="{C4EF1D65-A72E-337F-E1C9-EA08FEF32E69}"/>
              </a:ext>
            </a:extLst>
          </p:cNvPr>
          <p:cNvSpPr>
            <a:spLocks noGrp="1"/>
          </p:cNvSpPr>
          <p:nvPr>
            <p:ph type="body" idx="1"/>
          </p:nvPr>
        </p:nvSpPr>
        <p:spPr>
          <a:xfrm>
            <a:off x="338020" y="1260001"/>
            <a:ext cx="8347995" cy="2926057"/>
          </a:xfrm>
          <a:prstGeom prst="rect">
            <a:avLst/>
          </a:prstGeom>
        </p:spPr>
        <p:txBody>
          <a:bodyPr vert="horz" lIns="91440" tIns="45720" rIns="91440" bIns="45720" rtlCol="0">
            <a:normAutofit/>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dato 3">
            <a:extLst>
              <a:ext uri="{FF2B5EF4-FFF2-40B4-BE49-F238E27FC236}">
                <a16:creationId xmlns:a16="http://schemas.microsoft.com/office/drawing/2014/main" id="{7942E1C5-2BC2-C890-913E-37BB87E723D0}"/>
              </a:ext>
            </a:extLst>
          </p:cNvPr>
          <p:cNvSpPr>
            <a:spLocks noGrp="1"/>
          </p:cNvSpPr>
          <p:nvPr>
            <p:ph type="dt" sz="half" idx="2"/>
          </p:nvPr>
        </p:nvSpPr>
        <p:spPr>
          <a:xfrm>
            <a:off x="0" y="-123772"/>
            <a:ext cx="0" cy="15389"/>
          </a:xfrm>
          <a:prstGeom prst="rect">
            <a:avLst/>
          </a:prstGeom>
        </p:spPr>
        <p:txBody>
          <a:bodyPr vert="horz" lIns="0" tIns="0" rIns="0" bIns="0" rtlCol="0" anchor="ctr">
            <a:spAutoFit/>
          </a:bodyPr>
          <a:lstStyle>
            <a:lvl1pPr algn="l">
              <a:defRPr sz="100">
                <a:solidFill>
                  <a:schemeClr val="tx1">
                    <a:tint val="75000"/>
                  </a:schemeClr>
                </a:solidFill>
              </a:defRPr>
            </a:lvl1pPr>
          </a:lstStyle>
          <a:p>
            <a:fld id="{8049B0F7-39AE-40BC-8497-581B83AC5F34}" type="datetime1">
              <a:rPr lang="nb-NO" smtClean="0"/>
              <a:pPr/>
              <a:t>28.04.2026</a:t>
            </a:fld>
            <a:endParaRPr lang="nb-NO"/>
          </a:p>
        </p:txBody>
      </p:sp>
      <p:sp>
        <p:nvSpPr>
          <p:cNvPr id="5" name="Plassholder for bunntekst 4">
            <a:extLst>
              <a:ext uri="{FF2B5EF4-FFF2-40B4-BE49-F238E27FC236}">
                <a16:creationId xmlns:a16="http://schemas.microsoft.com/office/drawing/2014/main" id="{8FF46CC3-70EF-B3DA-B61A-544B2B9D32C5}"/>
              </a:ext>
            </a:extLst>
          </p:cNvPr>
          <p:cNvSpPr>
            <a:spLocks noGrp="1"/>
          </p:cNvSpPr>
          <p:nvPr>
            <p:ph type="ftr" sz="quarter" idx="3"/>
          </p:nvPr>
        </p:nvSpPr>
        <p:spPr>
          <a:xfrm>
            <a:off x="1609575" y="4797352"/>
            <a:ext cx="1702036" cy="184666"/>
          </a:xfrm>
          <a:prstGeom prst="rect">
            <a:avLst/>
          </a:prstGeom>
        </p:spPr>
        <p:txBody>
          <a:bodyPr vert="horz" lIns="91440" tIns="45720" rIns="91440" bIns="45720" rtlCol="0" anchor="ctr"/>
          <a:lstStyle>
            <a:lvl1pPr algn="l">
              <a:defRPr sz="600">
                <a:solidFill>
                  <a:srgbClr val="999999"/>
                </a:solidFill>
              </a:defRPr>
            </a:lvl1pPr>
          </a:lstStyle>
          <a:p>
            <a:r>
              <a:rPr lang="en-US" dirty="0"/>
              <a:t>See Statement of Proprietary information</a:t>
            </a:r>
            <a:endParaRPr lang="nb-NO" dirty="0"/>
          </a:p>
        </p:txBody>
      </p:sp>
      <p:sp>
        <p:nvSpPr>
          <p:cNvPr id="6" name="Plassholder for lysbildenummer 5">
            <a:extLst>
              <a:ext uri="{FF2B5EF4-FFF2-40B4-BE49-F238E27FC236}">
                <a16:creationId xmlns:a16="http://schemas.microsoft.com/office/drawing/2014/main" id="{C80CC9F5-4A1F-9821-C1F6-6381FB27BE55}"/>
              </a:ext>
            </a:extLst>
          </p:cNvPr>
          <p:cNvSpPr>
            <a:spLocks noGrp="1"/>
          </p:cNvSpPr>
          <p:nvPr>
            <p:ph type="sldNum" sz="quarter" idx="4"/>
          </p:nvPr>
        </p:nvSpPr>
        <p:spPr>
          <a:xfrm>
            <a:off x="8255303" y="4835740"/>
            <a:ext cx="430713" cy="108000"/>
          </a:xfrm>
          <a:prstGeom prst="rect">
            <a:avLst/>
          </a:prstGeom>
        </p:spPr>
        <p:txBody>
          <a:bodyPr vert="horz" lIns="0" tIns="0" rIns="0" bIns="0" rtlCol="0" anchor="ctr"/>
          <a:lstStyle>
            <a:lvl1pPr algn="r">
              <a:defRPr sz="900">
                <a:solidFill>
                  <a:schemeClr val="dk1"/>
                </a:solidFill>
              </a:defRPr>
            </a:lvl1pPr>
          </a:lstStyle>
          <a:p>
            <a:fld id="{75567799-16DF-41EB-91D4-5F77DECB4B9E}" type="slidenum">
              <a:rPr lang="nb-NO" smtClean="0"/>
              <a:pPr/>
              <a:t>‹#›</a:t>
            </a:fld>
            <a:endParaRPr lang="nb-NO" dirty="0"/>
          </a:p>
        </p:txBody>
      </p:sp>
      <p:pic>
        <p:nvPicPr>
          <p:cNvPr id="8" name="Picture 15">
            <a:extLst>
              <a:ext uri="{FF2B5EF4-FFF2-40B4-BE49-F238E27FC236}">
                <a16:creationId xmlns:a16="http://schemas.microsoft.com/office/drawing/2014/main" id="{D0DFBDCA-BE38-F23F-782C-9E1F9E231BB8}"/>
              </a:ext>
            </a:extLst>
          </p:cNvPr>
          <p:cNvPicPr>
            <a:picLocks noChangeAspect="1"/>
          </p:cNvPicPr>
          <p:nvPr/>
        </p:nvPicPr>
        <p:blipFill>
          <a:blip r:embed="rId59"/>
          <a:stretch>
            <a:fillRect/>
          </a:stretch>
        </p:blipFill>
        <p:spPr>
          <a:xfrm>
            <a:off x="457984" y="4792091"/>
            <a:ext cx="807039" cy="151649"/>
          </a:xfrm>
          <a:prstGeom prst="rect">
            <a:avLst/>
          </a:prstGeom>
        </p:spPr>
      </p:pic>
    </p:spTree>
    <p:extLst>
      <p:ext uri="{BB962C8B-B14F-4D97-AF65-F5344CB8AC3E}">
        <p14:creationId xmlns:p14="http://schemas.microsoft.com/office/powerpoint/2010/main" val="2665470538"/>
      </p:ext>
    </p:extLst>
  </p:cSld>
  <p:clrMap bg1="lt1" tx1="dk1" bg2="lt2" tx2="dk2" accent1="accent1" accent2="accent2" accent3="accent3" accent4="accent4" accent5="accent5" accent6="accent6" hlink="hlink" folHlink="folHlink"/>
  <p:sldLayoutIdLst>
    <p:sldLayoutId id="2147483701" r:id="rId1"/>
    <p:sldLayoutId id="2147483745" r:id="rId2"/>
    <p:sldLayoutId id="2147483746" r:id="rId3"/>
    <p:sldLayoutId id="2147483702" r:id="rId4"/>
    <p:sldLayoutId id="2147483703" r:id="rId5"/>
    <p:sldLayoutId id="2147483744" r:id="rId6"/>
    <p:sldLayoutId id="2147483749" r:id="rId7"/>
    <p:sldLayoutId id="2147483760" r:id="rId8"/>
    <p:sldLayoutId id="2147483704" r:id="rId9"/>
    <p:sldLayoutId id="2147483693" r:id="rId10"/>
    <p:sldLayoutId id="2147483694" r:id="rId11"/>
    <p:sldLayoutId id="2147483758" r:id="rId12"/>
    <p:sldLayoutId id="2147483759" r:id="rId13"/>
    <p:sldLayoutId id="2147483730" r:id="rId14"/>
    <p:sldLayoutId id="2147483696" r:id="rId15"/>
    <p:sldLayoutId id="2147483747" r:id="rId16"/>
    <p:sldLayoutId id="2147483748" r:id="rId17"/>
    <p:sldLayoutId id="2147483751" r:id="rId18"/>
    <p:sldLayoutId id="2147483752" r:id="rId19"/>
    <p:sldLayoutId id="2147483753" r:id="rId20"/>
    <p:sldLayoutId id="2147483750" r:id="rId21"/>
    <p:sldLayoutId id="2147483697" r:id="rId22"/>
    <p:sldLayoutId id="2147483698" r:id="rId23"/>
    <p:sldLayoutId id="2147483699" r:id="rId24"/>
    <p:sldLayoutId id="2147483731" r:id="rId25"/>
    <p:sldLayoutId id="2147483695" r:id="rId26"/>
    <p:sldLayoutId id="2147483737" r:id="rId27"/>
    <p:sldLayoutId id="2147483754" r:id="rId28"/>
    <p:sldLayoutId id="2147483705" r:id="rId29"/>
    <p:sldLayoutId id="2147483728" r:id="rId30"/>
    <p:sldLayoutId id="2147483729" r:id="rId31"/>
    <p:sldLayoutId id="2147483738" r:id="rId32"/>
    <p:sldLayoutId id="2147483756" r:id="rId33"/>
    <p:sldLayoutId id="2147483739" r:id="rId34"/>
    <p:sldLayoutId id="2147483757" r:id="rId35"/>
    <p:sldLayoutId id="2147483707" r:id="rId36"/>
    <p:sldLayoutId id="2147483708" r:id="rId37"/>
    <p:sldLayoutId id="2147483755" r:id="rId38"/>
    <p:sldLayoutId id="2147483709" r:id="rId39"/>
    <p:sldLayoutId id="2147483710" r:id="rId40"/>
    <p:sldLayoutId id="2147483711" r:id="rId41"/>
    <p:sldLayoutId id="2147483712" r:id="rId42"/>
    <p:sldLayoutId id="2147483713" r:id="rId43"/>
    <p:sldLayoutId id="2147483714" r:id="rId44"/>
    <p:sldLayoutId id="2147483715" r:id="rId45"/>
    <p:sldLayoutId id="2147483716" r:id="rId46"/>
    <p:sldLayoutId id="2147483717" r:id="rId47"/>
    <p:sldLayoutId id="2147483718" r:id="rId48"/>
    <p:sldLayoutId id="2147483719" r:id="rId49"/>
    <p:sldLayoutId id="2147483720" r:id="rId50"/>
    <p:sldLayoutId id="2147483721" r:id="rId51"/>
    <p:sldLayoutId id="2147483722" r:id="rId52"/>
    <p:sldLayoutId id="2147483723" r:id="rId53"/>
    <p:sldLayoutId id="2147483724" r:id="rId54"/>
    <p:sldLayoutId id="2147483725" r:id="rId55"/>
    <p:sldLayoutId id="2147483741" r:id="rId56"/>
    <p:sldLayoutId id="2147483742" r:id="rId57"/>
  </p:sldLayoutIdLst>
  <p:hf sldNum="0" hdr="0" dt="0"/>
  <p:txStyles>
    <p:titleStyle>
      <a:lvl1pPr algn="l" defTabSz="685800" rtl="0" eaLnBrk="1" latinLnBrk="0" hangingPunct="1">
        <a:lnSpc>
          <a:spcPct val="100000"/>
        </a:lnSpc>
        <a:spcBef>
          <a:spcPct val="0"/>
        </a:spcBef>
        <a:buNone/>
        <a:defRPr sz="2600" b="1" kern="1200">
          <a:solidFill>
            <a:srgbClr val="404040"/>
          </a:solidFill>
          <a:latin typeface="+mj-lt"/>
          <a:ea typeface="+mj-ea"/>
          <a:cs typeface="+mj-cs"/>
        </a:defRPr>
      </a:lvl1pPr>
    </p:titleStyle>
    <p:bodyStyle>
      <a:lvl1pPr marL="171450" indent="-171450" algn="l" defTabSz="685800" rtl="0" eaLnBrk="1" latinLnBrk="0" hangingPunct="1">
        <a:lnSpc>
          <a:spcPct val="110000"/>
        </a:lnSpc>
        <a:spcBef>
          <a:spcPts val="0"/>
        </a:spcBef>
        <a:buFont typeface="Arial" panose="020B0604020202020204" pitchFamily="34" charset="0"/>
        <a:buChar char="•"/>
        <a:defRPr sz="1200" kern="1200">
          <a:solidFill>
            <a:srgbClr val="404040"/>
          </a:solidFill>
          <a:latin typeface="+mn-lt"/>
          <a:ea typeface="+mn-ea"/>
          <a:cs typeface="+mn-cs"/>
        </a:defRPr>
      </a:lvl1pPr>
      <a:lvl2pPr marL="342900" indent="-171450" algn="l" defTabSz="685800" rtl="0" eaLnBrk="1" latinLnBrk="0" hangingPunct="1">
        <a:lnSpc>
          <a:spcPct val="110000"/>
        </a:lnSpc>
        <a:spcBef>
          <a:spcPts val="0"/>
        </a:spcBef>
        <a:buFont typeface="Arial" panose="020B0604020202020204" pitchFamily="34" charset="0"/>
        <a:buChar char="•"/>
        <a:defRPr sz="1200" kern="1200">
          <a:solidFill>
            <a:srgbClr val="404040"/>
          </a:solidFill>
          <a:latin typeface="+mn-lt"/>
          <a:ea typeface="+mn-ea"/>
          <a:cs typeface="+mn-cs"/>
        </a:defRPr>
      </a:lvl2pPr>
      <a:lvl3pPr marL="514350" indent="-171450" algn="l" defTabSz="685800" rtl="0" eaLnBrk="1" latinLnBrk="0" hangingPunct="1">
        <a:lnSpc>
          <a:spcPct val="110000"/>
        </a:lnSpc>
        <a:spcBef>
          <a:spcPts val="0"/>
        </a:spcBef>
        <a:buFont typeface="Symbol" panose="05050102010706020507" pitchFamily="18" charset="2"/>
        <a:buChar char="-"/>
        <a:defRPr sz="1200" kern="1200">
          <a:solidFill>
            <a:srgbClr val="404040"/>
          </a:solidFill>
          <a:latin typeface="+mn-lt"/>
          <a:ea typeface="+mn-ea"/>
          <a:cs typeface="+mn-cs"/>
        </a:defRPr>
      </a:lvl3pPr>
      <a:lvl4pPr marL="685800" indent="-171450" algn="l" defTabSz="685800" rtl="0" eaLnBrk="1" latinLnBrk="0" hangingPunct="1">
        <a:lnSpc>
          <a:spcPct val="110000"/>
        </a:lnSpc>
        <a:spcBef>
          <a:spcPts val="0"/>
        </a:spcBef>
        <a:buFont typeface="Symbol" panose="05050102010706020507" pitchFamily="18" charset="2"/>
        <a:buChar char="-"/>
        <a:defRPr sz="1200" kern="1200">
          <a:solidFill>
            <a:srgbClr val="404040"/>
          </a:solidFill>
          <a:latin typeface="+mn-lt"/>
          <a:ea typeface="+mn-ea"/>
          <a:cs typeface="+mn-cs"/>
        </a:defRPr>
      </a:lvl4pPr>
      <a:lvl5pPr marL="857250" indent="-171450" algn="l" defTabSz="685800" rtl="0" eaLnBrk="1" latinLnBrk="0" hangingPunct="1">
        <a:lnSpc>
          <a:spcPct val="110000"/>
        </a:lnSpc>
        <a:spcBef>
          <a:spcPts val="0"/>
        </a:spcBef>
        <a:buFont typeface="Symbol" panose="05050102010706020507" pitchFamily="18" charset="2"/>
        <a:buChar char="-"/>
        <a:defRPr sz="1200" kern="1200">
          <a:solidFill>
            <a:srgbClr val="404040"/>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nb-NO"/>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620" userDrawn="1">
          <p15:clr>
            <a:srgbClr val="F26B43"/>
          </p15:clr>
        </p15:guide>
        <p15:guide id="4" pos="288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28635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576C12DA-0625-413A-272D-83B2A73F0AF7}"/>
              </a:ext>
            </a:extLst>
          </p:cNvPr>
          <p:cNvSpPr>
            <a:spLocks noGrp="1"/>
          </p:cNvSpPr>
          <p:nvPr>
            <p:ph type="subTitle" idx="1"/>
          </p:nvPr>
        </p:nvSpPr>
        <p:spPr/>
        <p:txBody>
          <a:bodyPr/>
          <a:lstStyle/>
          <a:p>
            <a:endParaRPr lang="nb-NO"/>
          </a:p>
        </p:txBody>
      </p:sp>
      <p:sp>
        <p:nvSpPr>
          <p:cNvPr id="5" name="Title 4">
            <a:extLst>
              <a:ext uri="{FF2B5EF4-FFF2-40B4-BE49-F238E27FC236}">
                <a16:creationId xmlns:a16="http://schemas.microsoft.com/office/drawing/2014/main" id="{1BD72596-BE22-71A0-F311-6E9E6D36313D}"/>
              </a:ext>
            </a:extLst>
          </p:cNvPr>
          <p:cNvSpPr>
            <a:spLocks noGrp="1"/>
          </p:cNvSpPr>
          <p:nvPr>
            <p:ph type="ctrTitle"/>
          </p:nvPr>
        </p:nvSpPr>
        <p:spPr/>
        <p:txBody>
          <a:bodyPr/>
          <a:lstStyle/>
          <a:p>
            <a:endParaRPr lang="nb-NO"/>
          </a:p>
        </p:txBody>
      </p:sp>
    </p:spTree>
    <p:extLst>
      <p:ext uri="{BB962C8B-B14F-4D97-AF65-F5344CB8AC3E}">
        <p14:creationId xmlns:p14="http://schemas.microsoft.com/office/powerpoint/2010/main" val="3175228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07709BB9-2849-C174-F42A-5A231C56280F}"/>
              </a:ext>
            </a:extLst>
          </p:cNvPr>
          <p:cNvSpPr>
            <a:spLocks noGrp="1"/>
          </p:cNvSpPr>
          <p:nvPr>
            <p:ph type="pic" sz="quarter" idx="13"/>
          </p:nvPr>
        </p:nvSpPr>
        <p:spPr/>
        <p:txBody>
          <a:bodyPr/>
          <a:lstStyle/>
          <a:p>
            <a:endParaRPr lang="nb-NO"/>
          </a:p>
        </p:txBody>
      </p:sp>
      <p:sp>
        <p:nvSpPr>
          <p:cNvPr id="11" name="Text Placeholder 10">
            <a:extLst>
              <a:ext uri="{FF2B5EF4-FFF2-40B4-BE49-F238E27FC236}">
                <a16:creationId xmlns:a16="http://schemas.microsoft.com/office/drawing/2014/main" id="{C2E7FE0F-39C6-F286-EE0E-BC5A48529112}"/>
              </a:ext>
            </a:extLst>
          </p:cNvPr>
          <p:cNvSpPr>
            <a:spLocks noGrp="1"/>
          </p:cNvSpPr>
          <p:nvPr>
            <p:ph type="body" sz="quarter" idx="14"/>
          </p:nvPr>
        </p:nvSpPr>
        <p:spPr/>
        <p:txBody>
          <a:bodyPr/>
          <a:lstStyle/>
          <a:p>
            <a:endParaRPr lang="nb-NO"/>
          </a:p>
        </p:txBody>
      </p:sp>
      <p:sp>
        <p:nvSpPr>
          <p:cNvPr id="8" name="Title 7">
            <a:extLst>
              <a:ext uri="{FF2B5EF4-FFF2-40B4-BE49-F238E27FC236}">
                <a16:creationId xmlns:a16="http://schemas.microsoft.com/office/drawing/2014/main" id="{DD7A92DD-0262-4F12-C442-64E338BB7D4A}"/>
              </a:ext>
            </a:extLst>
          </p:cNvPr>
          <p:cNvSpPr>
            <a:spLocks noGrp="1"/>
          </p:cNvSpPr>
          <p:nvPr>
            <p:ph type="title"/>
          </p:nvPr>
        </p:nvSpPr>
        <p:spPr/>
        <p:txBody>
          <a:bodyPr/>
          <a:lstStyle/>
          <a:p>
            <a:endParaRPr lang="nb-NO"/>
          </a:p>
        </p:txBody>
      </p:sp>
      <p:sp>
        <p:nvSpPr>
          <p:cNvPr id="9" name="Text Placeholder 8">
            <a:extLst>
              <a:ext uri="{FF2B5EF4-FFF2-40B4-BE49-F238E27FC236}">
                <a16:creationId xmlns:a16="http://schemas.microsoft.com/office/drawing/2014/main" id="{0E5E02EA-7540-28FD-8D25-AE0D6C1B8179}"/>
              </a:ext>
            </a:extLst>
          </p:cNvPr>
          <p:cNvSpPr>
            <a:spLocks noGrp="1"/>
          </p:cNvSpPr>
          <p:nvPr>
            <p:ph type="body" idx="1"/>
          </p:nvPr>
        </p:nvSpPr>
        <p:spPr/>
        <p:txBody>
          <a:bodyPr/>
          <a:lstStyle/>
          <a:p>
            <a:endParaRPr lang="nb-NO"/>
          </a:p>
        </p:txBody>
      </p:sp>
      <p:sp>
        <p:nvSpPr>
          <p:cNvPr id="12" name="Text Placeholder 11">
            <a:extLst>
              <a:ext uri="{FF2B5EF4-FFF2-40B4-BE49-F238E27FC236}">
                <a16:creationId xmlns:a16="http://schemas.microsoft.com/office/drawing/2014/main" id="{CCF03B7D-4F26-B1C1-A59A-103D15E03158}"/>
              </a:ext>
            </a:extLst>
          </p:cNvPr>
          <p:cNvSpPr>
            <a:spLocks noGrp="1"/>
          </p:cNvSpPr>
          <p:nvPr>
            <p:ph type="body" idx="15"/>
          </p:nvPr>
        </p:nvSpPr>
        <p:spPr/>
        <p:txBody>
          <a:bodyPr/>
          <a:lstStyle/>
          <a:p>
            <a:endParaRPr lang="nb-NO"/>
          </a:p>
        </p:txBody>
      </p:sp>
    </p:spTree>
    <p:extLst>
      <p:ext uri="{BB962C8B-B14F-4D97-AF65-F5344CB8AC3E}">
        <p14:creationId xmlns:p14="http://schemas.microsoft.com/office/powerpoint/2010/main" val="6574400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455B4-583B-8A93-EF54-19521DBEB715}"/>
              </a:ext>
            </a:extLst>
          </p:cNvPr>
          <p:cNvSpPr>
            <a:spLocks noGrp="1"/>
          </p:cNvSpPr>
          <p:nvPr>
            <p:ph type="title"/>
          </p:nvPr>
        </p:nvSpPr>
        <p:spPr/>
        <p:txBody>
          <a:bodyPr/>
          <a:lstStyle/>
          <a:p>
            <a:endParaRPr lang="nb-NO"/>
          </a:p>
        </p:txBody>
      </p:sp>
      <p:sp>
        <p:nvSpPr>
          <p:cNvPr id="3" name="Content Placeholder 2">
            <a:extLst>
              <a:ext uri="{FF2B5EF4-FFF2-40B4-BE49-F238E27FC236}">
                <a16:creationId xmlns:a16="http://schemas.microsoft.com/office/drawing/2014/main" id="{4BF8BE09-DBFA-C995-73AE-1259285F974D}"/>
              </a:ext>
            </a:extLst>
          </p:cNvPr>
          <p:cNvSpPr>
            <a:spLocks noGrp="1"/>
          </p:cNvSpPr>
          <p:nvPr>
            <p:ph idx="1"/>
          </p:nvPr>
        </p:nvSpPr>
        <p:spPr/>
        <p:txBody>
          <a:bodyPr/>
          <a:lstStyle/>
          <a:p>
            <a:endParaRPr lang="nb-NO"/>
          </a:p>
        </p:txBody>
      </p:sp>
      <p:sp>
        <p:nvSpPr>
          <p:cNvPr id="4" name="Subtitle 3">
            <a:extLst>
              <a:ext uri="{FF2B5EF4-FFF2-40B4-BE49-F238E27FC236}">
                <a16:creationId xmlns:a16="http://schemas.microsoft.com/office/drawing/2014/main" id="{A5E17D5D-749E-1536-9013-41AA64D886C8}"/>
              </a:ext>
            </a:extLst>
          </p:cNvPr>
          <p:cNvSpPr>
            <a:spLocks noGrp="1"/>
          </p:cNvSpPr>
          <p:nvPr>
            <p:ph type="subTitle" sz="quarter" idx="13"/>
          </p:nvPr>
        </p:nvSpPr>
        <p:spPr/>
        <p:txBody>
          <a:bodyPr>
            <a:normAutofit lnSpcReduction="10000"/>
          </a:bodyPr>
          <a:lstStyle/>
          <a:p>
            <a:endParaRPr lang="nb-NO"/>
          </a:p>
        </p:txBody>
      </p:sp>
    </p:spTree>
    <p:extLst>
      <p:ext uri="{BB962C8B-B14F-4D97-AF65-F5344CB8AC3E}">
        <p14:creationId xmlns:p14="http://schemas.microsoft.com/office/powerpoint/2010/main" val="32426139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9F8CD9-5CAC-85CA-68D3-3B93F2547F85}"/>
              </a:ext>
            </a:extLst>
          </p:cNvPr>
          <p:cNvSpPr>
            <a:spLocks noGrp="1"/>
          </p:cNvSpPr>
          <p:nvPr>
            <p:ph type="title"/>
          </p:nvPr>
        </p:nvSpPr>
        <p:spPr/>
        <p:txBody>
          <a:bodyPr/>
          <a:lstStyle/>
          <a:p>
            <a:endParaRPr lang="en-GB"/>
          </a:p>
        </p:txBody>
      </p:sp>
      <p:sp>
        <p:nvSpPr>
          <p:cNvPr id="3" name="Footer Placeholder 2">
            <a:extLst>
              <a:ext uri="{FF2B5EF4-FFF2-40B4-BE49-F238E27FC236}">
                <a16:creationId xmlns:a16="http://schemas.microsoft.com/office/drawing/2014/main" id="{6A77652C-2723-784C-4E0E-B54662E9DD00}"/>
              </a:ext>
            </a:extLst>
          </p:cNvPr>
          <p:cNvSpPr>
            <a:spLocks noGrp="1"/>
          </p:cNvSpPr>
          <p:nvPr>
            <p:ph type="ftr" sz="quarter" idx="11"/>
          </p:nvPr>
        </p:nvSpPr>
        <p:spPr/>
        <p:txBody>
          <a:bodyPr/>
          <a:lstStyle/>
          <a:p>
            <a:r>
              <a:rPr lang="en-US"/>
              <a:t>See Statement of Proprietary information</a:t>
            </a:r>
            <a:endParaRPr lang="nb-NO"/>
          </a:p>
        </p:txBody>
      </p:sp>
      <p:sp>
        <p:nvSpPr>
          <p:cNvPr id="4" name="Subtitle 3">
            <a:extLst>
              <a:ext uri="{FF2B5EF4-FFF2-40B4-BE49-F238E27FC236}">
                <a16:creationId xmlns:a16="http://schemas.microsoft.com/office/drawing/2014/main" id="{FB36AA9B-18ED-E754-3005-12288F77C7E2}"/>
              </a:ext>
            </a:extLst>
          </p:cNvPr>
          <p:cNvSpPr>
            <a:spLocks noGrp="1"/>
          </p:cNvSpPr>
          <p:nvPr>
            <p:ph type="subTitle" sz="quarter" idx="13"/>
          </p:nvPr>
        </p:nvSpPr>
        <p:spPr/>
        <p:txBody>
          <a:bodyPr>
            <a:normAutofit lnSpcReduction="10000"/>
          </a:bodyPr>
          <a:lstStyle/>
          <a:p>
            <a:endParaRPr lang="en-GB"/>
          </a:p>
        </p:txBody>
      </p:sp>
    </p:spTree>
    <p:extLst>
      <p:ext uri="{BB962C8B-B14F-4D97-AF65-F5344CB8AC3E}">
        <p14:creationId xmlns:p14="http://schemas.microsoft.com/office/powerpoint/2010/main" val="4152992256"/>
      </p:ext>
    </p:extLst>
  </p:cSld>
  <p:clrMapOvr>
    <a:masterClrMapping/>
  </p:clrMapOvr>
</p:sld>
</file>

<file path=ppt/theme/theme1.xml><?xml version="1.0" encoding="utf-8"?>
<a:theme xmlns:a="http://schemas.openxmlformats.org/drawingml/2006/main" name="Office-tema">
  <a:themeElements>
    <a:clrScheme name="KOG Colours">
      <a:dk1>
        <a:srgbClr val="000000"/>
      </a:dk1>
      <a:lt1>
        <a:srgbClr val="FFFFFF"/>
      </a:lt1>
      <a:dk2>
        <a:srgbClr val="001638"/>
      </a:dk2>
      <a:lt2>
        <a:srgbClr val="E7E6E6"/>
      </a:lt2>
      <a:accent1>
        <a:srgbClr val="2463C2"/>
      </a:accent1>
      <a:accent2>
        <a:srgbClr val="09BCAD"/>
      </a:accent2>
      <a:accent3>
        <a:srgbClr val="0A9754"/>
      </a:accent3>
      <a:accent4>
        <a:srgbClr val="AA906E"/>
      </a:accent4>
      <a:accent5>
        <a:srgbClr val="FFF571"/>
      </a:accent5>
      <a:accent6>
        <a:srgbClr val="D71D15"/>
      </a:accent6>
      <a:hlink>
        <a:srgbClr val="000000"/>
      </a:hlink>
      <a:folHlink>
        <a:srgbClr val="000000"/>
      </a:folHlink>
    </a:clrScheme>
    <a:fontScheme name="Egendefinert 67">
      <a:majorFont>
        <a:latin typeface="Calibri"/>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custClrLst>
    <a:custClr name="Custom Color 1">
      <a:srgbClr val="470B16"/>
    </a:custClr>
    <a:custClr name="Custom Color 2">
      <a:srgbClr val="870C21"/>
    </a:custClr>
    <a:custClr name="Custom Color 3">
      <a:srgbClr val="D71D15"/>
    </a:custClr>
    <a:custClr name="Custom Color 4">
      <a:srgbClr val="EF91A1"/>
    </a:custClr>
    <a:custClr name="Custom Color 5">
      <a:srgbClr val="FAE6E9"/>
    </a:custClr>
    <a:custClr name="Custom Color 6">
      <a:srgbClr val="E77601"/>
    </a:custClr>
    <a:custClr name="Custom Color 7">
      <a:srgbClr val="FABB3E"/>
    </a:custClr>
    <a:custClr name="Custom Color 8">
      <a:srgbClr val="F9DD4A"/>
    </a:custClr>
    <a:custClr name="Custom Color 9">
      <a:srgbClr val="FFF572"/>
    </a:custClr>
    <a:custClr name="Custom Color 10">
      <a:srgbClr val="FFFFDF"/>
    </a:custClr>
    <a:custClr name="Custom Color 11">
      <a:srgbClr val="374E2D"/>
    </a:custClr>
    <a:custClr name="Custom Color 12">
      <a:srgbClr val="5B834D"/>
    </a:custClr>
    <a:custClr name="Custom Color 13">
      <a:srgbClr val="6EA25D"/>
    </a:custClr>
    <a:custClr name="Custom Color 14">
      <a:srgbClr val="ADD8A0"/>
    </a:custClr>
    <a:custClr name="Custom Color 15">
      <a:srgbClr val="D8FACF"/>
    </a:custClr>
    <a:custClr name="Custom Color 16">
      <a:srgbClr val="223F2E"/>
    </a:custClr>
    <a:custClr name="Custom Color 17">
      <a:srgbClr val="0A9754"/>
    </a:custClr>
    <a:custClr name="Custom Color 18">
      <a:srgbClr val="15C470"/>
    </a:custClr>
    <a:custClr name="Custom Color 19">
      <a:srgbClr val="49E092"/>
    </a:custClr>
    <a:custClr name="Custom Color 20">
      <a:srgbClr val="CBFAD5"/>
    </a:custClr>
    <a:custClr name="Custom Color 21">
      <a:srgbClr val="014A42"/>
    </a:custClr>
    <a:custClr name="Custom Color 22">
      <a:srgbClr val="08A698"/>
    </a:custClr>
    <a:custClr name="Custom Color 23">
      <a:srgbClr val="09BCAD"/>
    </a:custClr>
    <a:custClr name="Custom Color 24">
      <a:srgbClr val="5DE1D9"/>
    </a:custClr>
    <a:custClr name="Custom Color 25">
      <a:srgbClr val="BCFFF3"/>
    </a:custClr>
    <a:custClr name="Custom Color 26">
      <a:srgbClr val="001639"/>
    </a:custClr>
    <a:custClr name="Custom Color 27">
      <a:srgbClr val="174283"/>
    </a:custClr>
    <a:custClr name="Custom Color 28">
      <a:srgbClr val="2463C2"/>
    </a:custClr>
    <a:custClr name="Custom Color 29">
      <a:srgbClr val="629EF9"/>
    </a:custClr>
    <a:custClr name="Custom Color 30">
      <a:srgbClr val="DAF2FF"/>
    </a:custClr>
    <a:custClr name="Custom Color 31">
      <a:srgbClr val="5A3D18"/>
    </a:custClr>
    <a:custClr name="Custom Color 32">
      <a:srgbClr val="84643C"/>
    </a:custClr>
    <a:custClr name="Custom Color 33">
      <a:srgbClr val="AA906E"/>
    </a:custClr>
    <a:custClr name="Custom Color 34">
      <a:srgbClr val="DACAB4"/>
    </a:custClr>
    <a:custClr name="Custom Color 35">
      <a:srgbClr val="F8F2EB"/>
    </a:custClr>
    <a:custClr name="Custom Color 36">
      <a:srgbClr val="393B3F"/>
    </a:custClr>
    <a:custClr name="Custom Color 37">
      <a:srgbClr val="64686D"/>
    </a:custClr>
    <a:custClr name="Custom Color 38">
      <a:srgbClr val="868C93"/>
    </a:custClr>
    <a:custClr name="Custom Color 39">
      <a:srgbClr val="B3B7BC"/>
    </a:custClr>
    <a:custClr name="Custom Color 40">
      <a:srgbClr val="EBEBEB"/>
    </a:custClr>
  </a:custClrLst>
  <a:extLst>
    <a:ext uri="{05A4C25C-085E-4340-85A3-A5531E510DB2}">
      <thm15:themeFamily xmlns:thm15="http://schemas.microsoft.com/office/thememl/2012/main" name="Presentation1" id="{5A4B6525-0D93-4FA4-818D-B6DCFA64E6D5}" vid="{9FDA98DC-AEA2-4549-9AB8-63084259A859}"/>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1E1D1F2D99AC040802F9C0CC7B52BA7" ma:contentTypeVersion="4" ma:contentTypeDescription="Create a new document." ma:contentTypeScope="" ma:versionID="023084c7f450b0b656020312e89f7882">
  <xsd:schema xmlns:xsd="http://www.w3.org/2001/XMLSchema" xmlns:xs="http://www.w3.org/2001/XMLSchema" xmlns:p="http://schemas.microsoft.com/office/2006/metadata/properties" xmlns:ns2="f8fbfcef-ff8e-4337-8507-e247c410f707" targetNamespace="http://schemas.microsoft.com/office/2006/metadata/properties" ma:root="true" ma:fieldsID="69fe839319d169bcda27b1fa1f90c90b" ns2:_="">
    <xsd:import namespace="f8fbfcef-ff8e-4337-8507-e247c410f707"/>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fbfcef-ff8e-4337-8507-e247c410f70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80183B2-BEAC-44D6-99C6-BA876A145E33}">
  <ds:schemaRefs>
    <ds:schemaRef ds:uri="http://schemas.microsoft.com/sharepoint/v3/contenttype/forms"/>
  </ds:schemaRefs>
</ds:datastoreItem>
</file>

<file path=customXml/itemProps2.xml><?xml version="1.0" encoding="utf-8"?>
<ds:datastoreItem xmlns:ds="http://schemas.openxmlformats.org/officeDocument/2006/customXml" ds:itemID="{1C455BA7-3EFA-4DA5-98B5-9F4CD10CAA8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8fbfcef-ff8e-4337-8507-e247c410f70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72A76B6-A72B-4DA5-BEFF-E1CE393BDF4E}">
  <ds:schemaRefs>
    <ds:schemaRef ds:uri="b41a57d1-bc77-49b1-877f-5b44080f9099"/>
    <ds:schemaRef ds:uri="http://purl.org/dc/terms/"/>
    <ds:schemaRef ds:uri="f116a32b-9197-423b-9c3a-07fb1219566d"/>
    <ds:schemaRef ds:uri="http://schemas.microsoft.com/office/infopath/2007/PartnerControls"/>
    <ds:schemaRef ds:uri="http://purl.org/dc/dcmitype/"/>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http://schemas.microsoft.com/sharepoint/v3"/>
    <ds:schemaRef ds:uri="http://www.w3.org/XML/1998/namespace"/>
  </ds:schemaRefs>
</ds:datastoreItem>
</file>

<file path=docMetadata/LabelInfo.xml><?xml version="1.0" encoding="utf-8"?>
<clbl:labelList xmlns:clbl="http://schemas.microsoft.com/office/2020/mipLabelMetadata">
  <clbl:label id="{c4a57565-6df6-4099-b095-13a7d6f323b2}" enabled="1" method="Privileged" siteId="{7e5d7b0e-4338-4c04-a1b8-5301eba98efc}" contentBits="0" removed="0"/>
  <clbl:label id="{c9dc127d-a219-472b-bdfd-f4a91a45b82e}" enabled="1" method="Privileged" siteId="{42a8d3cf-7688-4bf4-b2e4-5f4c79818379}" removed="0"/>
</clbl:labelList>
</file>

<file path=docProps/app.xml><?xml version="1.0" encoding="utf-8"?>
<Properties xmlns="http://schemas.openxmlformats.org/officeDocument/2006/extended-properties" xmlns:vt="http://schemas.openxmlformats.org/officeDocument/2006/docPropsVTypes">
  <Template/>
  <TotalTime>2</TotalTime>
  <Words>5</Words>
  <Application>Microsoft Office PowerPoint</Application>
  <PresentationFormat>On-screen Show (16:9)</PresentationFormat>
  <Paragraphs>1</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Symbol</vt:lpstr>
      <vt:lpstr>Office-tema</vt:lpstr>
      <vt:lpstr>PowerPoint Presentation</vt:lpstr>
      <vt:lpstr>PowerPoint Presentation</vt:lpstr>
      <vt:lpstr>PowerPoint Presentation</vt:lpstr>
      <vt:lpstr>PowerPoint Presentation</vt:lpstr>
      <vt:lpstr>PowerPoint Presentation</vt:lpstr>
    </vt:vector>
  </TitlesOfParts>
  <Company>KONGSBERG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Hanne Krumsvik</dc:creator>
  <cp:lastModifiedBy>Hanne Krumsvik</cp:lastModifiedBy>
  <cp:revision>1</cp:revision>
  <dcterms:created xsi:type="dcterms:W3CDTF">2026-04-28T12:01:24Z</dcterms:created>
  <dcterms:modified xsi:type="dcterms:W3CDTF">2026-04-28T12:03:38Z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0x010100B1E1D1F2D99AC040802F9C0CC7B52BA7</vt:lpwstr>
  </property>
  <property fmtid="{D5CDD505-2E9C-101B-9397-08002B2CF9AE}" pid="3" name="MediaServiceImageTags">
    <vt:lpwstr/>
  </property>
</Properties>
</file>