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8" r:id="rId2"/>
    <p:sldMasterId id="2147483707" r:id="rId3"/>
    <p:sldMasterId id="2147483716" r:id="rId4"/>
    <p:sldMasterId id="2147483725" r:id="rId5"/>
  </p:sldMasterIdLst>
  <p:notesMasterIdLst>
    <p:notesMasterId r:id="rId13"/>
  </p:notesMasterIdLst>
  <p:handoutMasterIdLst>
    <p:handoutMasterId r:id="rId14"/>
  </p:handoutMasterIdLst>
  <p:sldIdLst>
    <p:sldId id="256" r:id="rId6"/>
    <p:sldId id="259" r:id="rId7"/>
    <p:sldId id="260" r:id="rId8"/>
    <p:sldId id="261" r:id="rId9"/>
    <p:sldId id="262" r:id="rId10"/>
    <p:sldId id="263" r:id="rId11"/>
    <p:sldId id="264" r:id="rId12"/>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ample 2P" id="{71AECBBD-C37F-4F45-946D-D37082BF6291}">
          <p14:sldIdLst>
            <p14:sldId id="256"/>
            <p14:sldId id="259"/>
          </p14:sldIdLst>
        </p14:section>
        <p14:section name="Example 1P" id="{425550A1-4339-44BB-B1C1-A06B068E61EF}">
          <p14:sldIdLst>
            <p14:sldId id="260"/>
          </p14:sldIdLst>
        </p14:section>
        <p14:section name="Example 4P" id="{A72B2D0F-5FCA-48BA-B29A-4913854CAA7A}">
          <p14:sldIdLst>
            <p14:sldId id="261"/>
            <p14:sldId id="262"/>
            <p14:sldId id="263"/>
            <p14:sldId id="2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F"/>
    <a:srgbClr val="DAF2FF"/>
    <a:srgbClr val="F8F2EB"/>
    <a:srgbClr val="EBEBEB"/>
    <a:srgbClr val="BCFFF3"/>
    <a:srgbClr val="393B3F"/>
    <a:srgbClr val="FABB3E"/>
    <a:srgbClr val="09BCAD"/>
    <a:srgbClr val="5DE1D9"/>
    <a:srgbClr val="8464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41C48E-3ED4-46EC-B873-7E38BC83DDAB}" v="24" dt="2026-04-28T06:24:30.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9" autoAdjust="0"/>
    <p:restoredTop sz="94660"/>
  </p:normalViewPr>
  <p:slideViewPr>
    <p:cSldViewPr snapToGrid="0">
      <p:cViewPr varScale="1">
        <p:scale>
          <a:sx n="89" d="100"/>
          <a:sy n="89" d="100"/>
        </p:scale>
        <p:origin x="2898"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3" d="100"/>
          <a:sy n="113" d="100"/>
        </p:scale>
        <p:origin x="438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AD8B5C-B15E-45CA-FBA8-09122227200C}"/>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BCC7319F-2A00-5BE5-34BC-91116B1A1DD3}"/>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41BB674F-545C-4B89-948A-E53F9A299AE4}" type="datetimeFigureOut">
              <a:rPr lang="nb-NO" smtClean="0"/>
              <a:t>28.04.2026</a:t>
            </a:fld>
            <a:endParaRPr lang="nb-NO"/>
          </a:p>
        </p:txBody>
      </p:sp>
      <p:sp>
        <p:nvSpPr>
          <p:cNvPr id="4" name="Footer Placeholder 3">
            <a:extLst>
              <a:ext uri="{FF2B5EF4-FFF2-40B4-BE49-F238E27FC236}">
                <a16:creationId xmlns:a16="http://schemas.microsoft.com/office/drawing/2014/main" id="{79104F00-C8ED-EF56-AAA0-05E41E4B3561}"/>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F4786C9D-394F-0FA4-0A8F-21F3184BA86A}"/>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EAE084D3-F4F3-416B-A252-C73D864F55E9}" type="slidenum">
              <a:rPr lang="nb-NO" smtClean="0"/>
              <a:t>‹#›</a:t>
            </a:fld>
            <a:endParaRPr lang="nb-NO"/>
          </a:p>
        </p:txBody>
      </p:sp>
    </p:spTree>
    <p:extLst>
      <p:ext uri="{BB962C8B-B14F-4D97-AF65-F5344CB8AC3E}">
        <p14:creationId xmlns:p14="http://schemas.microsoft.com/office/powerpoint/2010/main" val="1199522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AECC5AB-50C6-49FC-8586-E47BEBD6F715}" type="datetimeFigureOut">
              <a:rPr lang="en-US" smtClean="0"/>
              <a:t>4/28/2026</a:t>
            </a:fld>
            <a:endParaRPr lang="en-US"/>
          </a:p>
        </p:txBody>
      </p:sp>
      <p:sp>
        <p:nvSpPr>
          <p:cNvPr id="4" name="Slide Image Placeholder 3"/>
          <p:cNvSpPr>
            <a:spLocks noGrp="1" noRot="1" noChangeAspect="1"/>
          </p:cNvSpPr>
          <p:nvPr>
            <p:ph type="sldImg" idx="2"/>
          </p:nvPr>
        </p:nvSpPr>
        <p:spPr>
          <a:xfrm>
            <a:off x="2216150" y="1233488"/>
            <a:ext cx="230346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12A6BE83-73F3-4B5E-B97B-9EB5D22306E8}" type="slidenum">
              <a:rPr lang="en-US" smtClean="0"/>
              <a:t>‹#›</a:t>
            </a:fld>
            <a:endParaRPr lang="en-US"/>
          </a:p>
        </p:txBody>
      </p:sp>
    </p:spTree>
    <p:extLst>
      <p:ext uri="{BB962C8B-B14F-4D97-AF65-F5344CB8AC3E}">
        <p14:creationId xmlns:p14="http://schemas.microsoft.com/office/powerpoint/2010/main" val="53264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 1-pag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F8F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a:ln>
            <a:noFill/>
          </a:ln>
        </p:spPr>
        <p:txBody>
          <a:bodyPr/>
          <a:lstStyle>
            <a:lvl1pPr marL="0" indent="0">
              <a:buNone/>
              <a:defRPr/>
            </a:lvl1pPr>
          </a:lstStyle>
          <a:p>
            <a:r>
              <a:rPr lang="en-US"/>
              <a:t>Click icon to add picture</a:t>
            </a:r>
            <a:endParaRPr lang="nb-NO" dirty="0"/>
          </a:p>
        </p:txBody>
      </p:sp>
      <p:sp>
        <p:nvSpPr>
          <p:cNvPr id="2" name="Title 1"/>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471488" y="3717311"/>
            <a:ext cx="5891662" cy="405510"/>
          </a:xfrm>
        </p:spPr>
        <p:txBody>
          <a:bodyPr lIns="0" tIns="0" rIns="0" bIns="0" anchor="t" anchorCtr="0">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Text Placeholder 4">
            <a:extLst>
              <a:ext uri="{FF2B5EF4-FFF2-40B4-BE49-F238E27FC236}">
                <a16:creationId xmlns:a16="http://schemas.microsoft.com/office/drawing/2014/main" id="{BF1D4BEC-34FE-1ABF-E963-62AE5133AD2E}"/>
              </a:ext>
            </a:extLst>
          </p:cNvPr>
          <p:cNvSpPr>
            <a:spLocks noGrp="1"/>
          </p:cNvSpPr>
          <p:nvPr>
            <p:ph type="body" sz="quarter" idx="18"/>
          </p:nvPr>
        </p:nvSpPr>
        <p:spPr>
          <a:xfrm>
            <a:off x="471487" y="4257591"/>
            <a:ext cx="5891663" cy="695410"/>
          </a:xfrm>
        </p:spPr>
        <p:txBody>
          <a:bodyPr lIns="0" tIns="0" rIns="0" bIns="0">
            <a:noAutofit/>
          </a:bodyPr>
          <a:lstStyle>
            <a:lvl1pPr marL="0" indent="0" algn="l">
              <a:lnSpc>
                <a:spcPts val="1200"/>
              </a:lnSpc>
              <a:buNone/>
              <a:defRPr sz="900" b="1"/>
            </a:lvl1pPr>
            <a:lvl2pPr marL="342900" indent="0" algn="l">
              <a:lnSpc>
                <a:spcPts val="1200"/>
              </a:lnSpc>
              <a:buNone/>
              <a:defRPr sz="900" b="1"/>
            </a:lvl2pPr>
            <a:lvl3pPr marL="685800" indent="0" algn="l">
              <a:lnSpc>
                <a:spcPts val="1200"/>
              </a:lnSpc>
              <a:buNone/>
              <a:defRPr sz="900" b="1"/>
            </a:lvl3pPr>
            <a:lvl4pPr marL="1028700" indent="0" algn="l">
              <a:lnSpc>
                <a:spcPts val="1200"/>
              </a:lnSpc>
              <a:buNone/>
              <a:defRPr sz="900" b="1"/>
            </a:lvl4pPr>
            <a:lvl5pPr marL="1371600" indent="0" algn="l">
              <a:lnSpc>
                <a:spcPts val="1200"/>
              </a:lnSpc>
              <a:buNone/>
              <a:defRPr sz="900" b="1"/>
            </a:lvl5pPr>
          </a:lstStyle>
          <a:p>
            <a:pPr lvl="0"/>
            <a:r>
              <a:rPr lang="en-US" dirty="0"/>
              <a:t>Click to edit Master text styles</a:t>
            </a:r>
          </a:p>
        </p:txBody>
      </p:sp>
      <p:pic>
        <p:nvPicPr>
          <p:cNvPr id="8" name="Graphic 7">
            <a:extLst>
              <a:ext uri="{FF2B5EF4-FFF2-40B4-BE49-F238E27FC236}">
                <a16:creationId xmlns:a16="http://schemas.microsoft.com/office/drawing/2014/main" id="{1320D2BA-B83F-594C-104E-C1EBD2097F8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4" name="Rectangle 3">
            <a:extLst>
              <a:ext uri="{FF2B5EF4-FFF2-40B4-BE49-F238E27FC236}">
                <a16:creationId xmlns:a16="http://schemas.microsoft.com/office/drawing/2014/main" id="{23BCEE9D-82EC-5E4C-A239-1310C013FF55}"/>
              </a:ext>
            </a:extLst>
          </p:cNvPr>
          <p:cNvSpPr/>
          <p:nvPr userDrawn="1"/>
        </p:nvSpPr>
        <p:spPr>
          <a:xfrm>
            <a:off x="0" y="9347214"/>
            <a:ext cx="6858000" cy="558786"/>
          </a:xfrm>
          <a:prstGeom prst="rect">
            <a:avLst/>
          </a:prstGeom>
          <a:solidFill>
            <a:srgbClr val="846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0DDACA-CDAD-B4C5-431C-783D21B068B7}"/>
              </a:ext>
            </a:extLst>
          </p:cNvPr>
          <p:cNvSpPr txBox="1"/>
          <p:nvPr userDrawn="1"/>
        </p:nvSpPr>
        <p:spPr>
          <a:xfrm>
            <a:off x="365881" y="9466452"/>
            <a:ext cx="3751312" cy="215444"/>
          </a:xfrm>
          <a:prstGeom prst="rect">
            <a:avLst/>
          </a:prstGeom>
          <a:noFill/>
        </p:spPr>
        <p:txBody>
          <a:bodyPr wrap="square">
            <a:spAutoFit/>
          </a:bodyPr>
          <a:lstStyle/>
          <a:p>
            <a:pPr algn="l"/>
            <a:r>
              <a:rPr lang="en-US" sz="800" dirty="0">
                <a:solidFill>
                  <a:schemeClr val="bg1"/>
                </a:solidFill>
              </a:rPr>
              <a:t>kongsberg.com</a:t>
            </a:r>
          </a:p>
        </p:txBody>
      </p:sp>
      <p:sp>
        <p:nvSpPr>
          <p:cNvPr id="12" name="Text Placeholder 22">
            <a:extLst>
              <a:ext uri="{FF2B5EF4-FFF2-40B4-BE49-F238E27FC236}">
                <a16:creationId xmlns:a16="http://schemas.microsoft.com/office/drawing/2014/main" id="{51B0D14B-01E0-8264-DD06-54BA6A40051D}"/>
              </a:ext>
            </a:extLst>
          </p:cNvPr>
          <p:cNvSpPr>
            <a:spLocks noGrp="1"/>
          </p:cNvSpPr>
          <p:nvPr>
            <p:ph type="body" sz="quarter" idx="20"/>
          </p:nvPr>
        </p:nvSpPr>
        <p:spPr>
          <a:xfrm>
            <a:off x="5394408" y="9496429"/>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17" name="Picture Placeholder 16">
            <a:extLst>
              <a:ext uri="{FF2B5EF4-FFF2-40B4-BE49-F238E27FC236}">
                <a16:creationId xmlns:a16="http://schemas.microsoft.com/office/drawing/2014/main" id="{421EF44B-AE21-2027-700D-C592F8215A9A}"/>
              </a:ext>
            </a:extLst>
          </p:cNvPr>
          <p:cNvSpPr>
            <a:spLocks noGrp="1"/>
          </p:cNvSpPr>
          <p:nvPr>
            <p:ph type="pic" sz="quarter" idx="21" hasCustomPrompt="1"/>
          </p:nvPr>
        </p:nvSpPr>
        <p:spPr>
          <a:xfrm>
            <a:off x="4821239" y="1874108"/>
            <a:ext cx="1565274" cy="1306512"/>
          </a:xfrm>
        </p:spPr>
        <p:txBody>
          <a:bodyPr/>
          <a:lstStyle>
            <a:lvl1pPr marL="0" indent="0">
              <a:buNone/>
              <a:defRPr/>
            </a:lvl1pPr>
          </a:lstStyle>
          <a:p>
            <a:r>
              <a:rPr lang="nb-NO" dirty="0"/>
              <a:t>Product </a:t>
            </a:r>
            <a:r>
              <a:rPr lang="nb-NO" dirty="0" err="1"/>
              <a:t>picture</a:t>
            </a:r>
            <a:endParaRPr lang="nb-NO" dirty="0"/>
          </a:p>
        </p:txBody>
      </p:sp>
      <p:sp>
        <p:nvSpPr>
          <p:cNvPr id="19" name="Text Placeholder 23">
            <a:extLst>
              <a:ext uri="{FF2B5EF4-FFF2-40B4-BE49-F238E27FC236}">
                <a16:creationId xmlns:a16="http://schemas.microsoft.com/office/drawing/2014/main" id="{6814FB8C-8929-9614-860C-9678F2684C0C}"/>
              </a:ext>
            </a:extLst>
          </p:cNvPr>
          <p:cNvSpPr>
            <a:spLocks noGrp="1"/>
          </p:cNvSpPr>
          <p:nvPr>
            <p:ph type="body" sz="quarter" idx="24"/>
          </p:nvPr>
        </p:nvSpPr>
        <p:spPr>
          <a:xfrm>
            <a:off x="467209" y="5094455"/>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graphicFrame>
        <p:nvGraphicFramePr>
          <p:cNvPr id="20" name="Table Placeholder 23">
            <a:extLst>
              <a:ext uri="{FF2B5EF4-FFF2-40B4-BE49-F238E27FC236}">
                <a16:creationId xmlns:a16="http://schemas.microsoft.com/office/drawing/2014/main" id="{86E3F541-1012-5C52-98BF-A6EAE2B1408D}"/>
              </a:ext>
            </a:extLst>
          </p:cNvPr>
          <p:cNvGraphicFramePr>
            <a:graphicFrameLocks/>
          </p:cNvGraphicFramePr>
          <p:nvPr userDrawn="1">
            <p:extLst>
              <p:ext uri="{D42A27DB-BD31-4B8C-83A1-F6EECF244321}">
                <p14:modId xmlns:p14="http://schemas.microsoft.com/office/powerpoint/2010/main" val="3659399933"/>
              </p:ext>
            </p:extLst>
          </p:nvPr>
        </p:nvGraphicFramePr>
        <p:xfrm>
          <a:off x="471486" y="5359804"/>
          <a:ext cx="5891662" cy="3840480"/>
        </p:xfrm>
        <a:graphic>
          <a:graphicData uri="http://schemas.openxmlformats.org/drawingml/2006/table">
            <a:tbl>
              <a:tblPr>
                <a:tableStyleId>{5C22544A-7EE6-4342-B048-85BDC9FD1C3A}</a:tableStyleId>
              </a:tblPr>
              <a:tblGrid>
                <a:gridCol w="2945831">
                  <a:extLst>
                    <a:ext uri="{9D8B030D-6E8A-4147-A177-3AD203B41FA5}">
                      <a16:colId xmlns:a16="http://schemas.microsoft.com/office/drawing/2014/main" val="4270314910"/>
                    </a:ext>
                  </a:extLst>
                </a:gridCol>
                <a:gridCol w="2945831">
                  <a:extLst>
                    <a:ext uri="{9D8B030D-6E8A-4147-A177-3AD203B41FA5}">
                      <a16:colId xmlns:a16="http://schemas.microsoft.com/office/drawing/2014/main" val="357505116"/>
                    </a:ext>
                  </a:extLst>
                </a:gridCol>
              </a:tblGrid>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bl>
          </a:graphicData>
        </a:graphic>
      </p:graphicFrame>
    </p:spTree>
    <p:extLst>
      <p:ext uri="{BB962C8B-B14F-4D97-AF65-F5344CB8AC3E}">
        <p14:creationId xmlns:p14="http://schemas.microsoft.com/office/powerpoint/2010/main" val="4151591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 1-pag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F8F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a:ln>
            <a:noFill/>
          </a:ln>
        </p:spPr>
        <p:txBody>
          <a:bodyPr/>
          <a:lstStyle>
            <a:lvl1pPr marL="0" indent="0">
              <a:buNone/>
              <a:defRPr/>
            </a:lvl1pPr>
          </a:lstStyle>
          <a:p>
            <a:r>
              <a:rPr lang="en-US"/>
              <a:t>Click icon to add picture</a:t>
            </a:r>
            <a:endParaRPr lang="nb-NO" dirty="0"/>
          </a:p>
        </p:txBody>
      </p:sp>
      <p:sp>
        <p:nvSpPr>
          <p:cNvPr id="2" name="Title 1"/>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471488" y="3717311"/>
            <a:ext cx="5891662" cy="405510"/>
          </a:xfrm>
        </p:spPr>
        <p:txBody>
          <a:bodyPr lIns="0" tIns="0" rIns="0" bIns="0" anchor="t" anchorCtr="0">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Text Placeholder 4">
            <a:extLst>
              <a:ext uri="{FF2B5EF4-FFF2-40B4-BE49-F238E27FC236}">
                <a16:creationId xmlns:a16="http://schemas.microsoft.com/office/drawing/2014/main" id="{BF1D4BEC-34FE-1ABF-E963-62AE5133AD2E}"/>
              </a:ext>
            </a:extLst>
          </p:cNvPr>
          <p:cNvSpPr>
            <a:spLocks noGrp="1"/>
          </p:cNvSpPr>
          <p:nvPr>
            <p:ph type="body" sz="quarter" idx="18"/>
          </p:nvPr>
        </p:nvSpPr>
        <p:spPr>
          <a:xfrm>
            <a:off x="471487" y="4257591"/>
            <a:ext cx="5891663" cy="695410"/>
          </a:xfrm>
        </p:spPr>
        <p:txBody>
          <a:bodyPr lIns="0" tIns="0" rIns="0" bIns="0">
            <a:noAutofit/>
          </a:bodyPr>
          <a:lstStyle>
            <a:lvl1pPr marL="0" indent="0" algn="l">
              <a:lnSpc>
                <a:spcPts val="1200"/>
              </a:lnSpc>
              <a:buNone/>
              <a:defRPr sz="900" b="1"/>
            </a:lvl1pPr>
            <a:lvl2pPr marL="342900" indent="0" algn="l">
              <a:lnSpc>
                <a:spcPts val="1200"/>
              </a:lnSpc>
              <a:buNone/>
              <a:defRPr sz="900" b="1"/>
            </a:lvl2pPr>
            <a:lvl3pPr marL="685800" indent="0" algn="l">
              <a:lnSpc>
                <a:spcPts val="1200"/>
              </a:lnSpc>
              <a:buNone/>
              <a:defRPr sz="900" b="1"/>
            </a:lvl3pPr>
            <a:lvl4pPr marL="1028700" indent="0" algn="l">
              <a:lnSpc>
                <a:spcPts val="1200"/>
              </a:lnSpc>
              <a:buNone/>
              <a:defRPr sz="900" b="1"/>
            </a:lvl4pPr>
            <a:lvl5pPr marL="1371600" indent="0" algn="l">
              <a:lnSpc>
                <a:spcPts val="1200"/>
              </a:lnSpc>
              <a:buNone/>
              <a:defRPr sz="900" b="1"/>
            </a:lvl5pPr>
          </a:lstStyle>
          <a:p>
            <a:pPr lvl="0"/>
            <a:r>
              <a:rPr lang="en-US" dirty="0"/>
              <a:t>Click to edit Master text styles</a:t>
            </a:r>
          </a:p>
        </p:txBody>
      </p:sp>
      <p:pic>
        <p:nvPicPr>
          <p:cNvPr id="8" name="Graphic 7">
            <a:extLst>
              <a:ext uri="{FF2B5EF4-FFF2-40B4-BE49-F238E27FC236}">
                <a16:creationId xmlns:a16="http://schemas.microsoft.com/office/drawing/2014/main" id="{1320D2BA-B83F-594C-104E-C1EBD2097F8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4" name="Rectangle 3">
            <a:extLst>
              <a:ext uri="{FF2B5EF4-FFF2-40B4-BE49-F238E27FC236}">
                <a16:creationId xmlns:a16="http://schemas.microsoft.com/office/drawing/2014/main" id="{23BCEE9D-82EC-5E4C-A239-1310C013FF55}"/>
              </a:ext>
            </a:extLst>
          </p:cNvPr>
          <p:cNvSpPr/>
          <p:nvPr userDrawn="1"/>
        </p:nvSpPr>
        <p:spPr>
          <a:xfrm>
            <a:off x="0" y="9347214"/>
            <a:ext cx="6858000" cy="558786"/>
          </a:xfrm>
          <a:prstGeom prst="rect">
            <a:avLst/>
          </a:prstGeom>
          <a:solidFill>
            <a:srgbClr val="DA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0DDACA-CDAD-B4C5-431C-783D21B068B7}"/>
              </a:ext>
            </a:extLst>
          </p:cNvPr>
          <p:cNvSpPr txBox="1"/>
          <p:nvPr userDrawn="1"/>
        </p:nvSpPr>
        <p:spPr>
          <a:xfrm>
            <a:off x="365881" y="9466452"/>
            <a:ext cx="3751312" cy="215444"/>
          </a:xfrm>
          <a:prstGeom prst="rect">
            <a:avLst/>
          </a:prstGeom>
          <a:noFill/>
        </p:spPr>
        <p:txBody>
          <a:bodyPr wrap="square">
            <a:spAutoFit/>
          </a:bodyPr>
          <a:lstStyle/>
          <a:p>
            <a:pPr algn="l"/>
            <a:r>
              <a:rPr lang="en-US" sz="800" dirty="0">
                <a:solidFill>
                  <a:schemeClr val="tx1"/>
                </a:solidFill>
              </a:rPr>
              <a:t>kongsberg.com</a:t>
            </a:r>
          </a:p>
        </p:txBody>
      </p:sp>
      <p:sp>
        <p:nvSpPr>
          <p:cNvPr id="12" name="Text Placeholder 22">
            <a:extLst>
              <a:ext uri="{FF2B5EF4-FFF2-40B4-BE49-F238E27FC236}">
                <a16:creationId xmlns:a16="http://schemas.microsoft.com/office/drawing/2014/main" id="{51B0D14B-01E0-8264-DD06-54BA6A40051D}"/>
              </a:ext>
            </a:extLst>
          </p:cNvPr>
          <p:cNvSpPr>
            <a:spLocks noGrp="1"/>
          </p:cNvSpPr>
          <p:nvPr>
            <p:ph type="body" sz="quarter" idx="20"/>
          </p:nvPr>
        </p:nvSpPr>
        <p:spPr>
          <a:xfrm>
            <a:off x="5394408" y="9496429"/>
            <a:ext cx="1285791" cy="191230"/>
          </a:xfrm>
        </p:spPr>
        <p:txBody>
          <a:bodyPr lIns="0">
            <a:noAutofit/>
          </a:bodyPr>
          <a:lstStyle>
            <a:lvl1pPr marL="0" indent="0" algn="r">
              <a:buFont typeface="Arial" panose="020B0604020202020204" pitchFamily="34" charset="0"/>
              <a:buNone/>
              <a:defRPr sz="700">
                <a:solidFill>
                  <a:schemeClr val="tx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17" name="Picture Placeholder 16">
            <a:extLst>
              <a:ext uri="{FF2B5EF4-FFF2-40B4-BE49-F238E27FC236}">
                <a16:creationId xmlns:a16="http://schemas.microsoft.com/office/drawing/2014/main" id="{421EF44B-AE21-2027-700D-C592F8215A9A}"/>
              </a:ext>
            </a:extLst>
          </p:cNvPr>
          <p:cNvSpPr>
            <a:spLocks noGrp="1"/>
          </p:cNvSpPr>
          <p:nvPr>
            <p:ph type="pic" sz="quarter" idx="21" hasCustomPrompt="1"/>
          </p:nvPr>
        </p:nvSpPr>
        <p:spPr>
          <a:xfrm>
            <a:off x="4821239" y="1874108"/>
            <a:ext cx="1565274" cy="1306512"/>
          </a:xfrm>
        </p:spPr>
        <p:txBody>
          <a:bodyPr/>
          <a:lstStyle>
            <a:lvl1pPr marL="0" indent="0">
              <a:buNone/>
              <a:defRPr/>
            </a:lvl1pPr>
          </a:lstStyle>
          <a:p>
            <a:r>
              <a:rPr lang="nb-NO" dirty="0"/>
              <a:t>Product </a:t>
            </a:r>
            <a:r>
              <a:rPr lang="nb-NO" dirty="0" err="1"/>
              <a:t>picture</a:t>
            </a:r>
            <a:endParaRPr lang="nb-NO" dirty="0"/>
          </a:p>
        </p:txBody>
      </p:sp>
      <p:sp>
        <p:nvSpPr>
          <p:cNvPr id="19" name="Text Placeholder 23">
            <a:extLst>
              <a:ext uri="{FF2B5EF4-FFF2-40B4-BE49-F238E27FC236}">
                <a16:creationId xmlns:a16="http://schemas.microsoft.com/office/drawing/2014/main" id="{6814FB8C-8929-9614-860C-9678F2684C0C}"/>
              </a:ext>
            </a:extLst>
          </p:cNvPr>
          <p:cNvSpPr>
            <a:spLocks noGrp="1"/>
          </p:cNvSpPr>
          <p:nvPr>
            <p:ph type="body" sz="quarter" idx="24"/>
          </p:nvPr>
        </p:nvSpPr>
        <p:spPr>
          <a:xfrm>
            <a:off x="467209" y="5094455"/>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graphicFrame>
        <p:nvGraphicFramePr>
          <p:cNvPr id="20" name="Table Placeholder 23">
            <a:extLst>
              <a:ext uri="{FF2B5EF4-FFF2-40B4-BE49-F238E27FC236}">
                <a16:creationId xmlns:a16="http://schemas.microsoft.com/office/drawing/2014/main" id="{86E3F541-1012-5C52-98BF-A6EAE2B1408D}"/>
              </a:ext>
            </a:extLst>
          </p:cNvPr>
          <p:cNvGraphicFramePr>
            <a:graphicFrameLocks/>
          </p:cNvGraphicFramePr>
          <p:nvPr userDrawn="1">
            <p:extLst>
              <p:ext uri="{D42A27DB-BD31-4B8C-83A1-F6EECF244321}">
                <p14:modId xmlns:p14="http://schemas.microsoft.com/office/powerpoint/2010/main" val="3659399933"/>
              </p:ext>
            </p:extLst>
          </p:nvPr>
        </p:nvGraphicFramePr>
        <p:xfrm>
          <a:off x="471486" y="5359804"/>
          <a:ext cx="5891662" cy="3840480"/>
        </p:xfrm>
        <a:graphic>
          <a:graphicData uri="http://schemas.openxmlformats.org/drawingml/2006/table">
            <a:tbl>
              <a:tblPr>
                <a:tableStyleId>{5C22544A-7EE6-4342-B048-85BDC9FD1C3A}</a:tableStyleId>
              </a:tblPr>
              <a:tblGrid>
                <a:gridCol w="2945831">
                  <a:extLst>
                    <a:ext uri="{9D8B030D-6E8A-4147-A177-3AD203B41FA5}">
                      <a16:colId xmlns:a16="http://schemas.microsoft.com/office/drawing/2014/main" val="4270314910"/>
                    </a:ext>
                  </a:extLst>
                </a:gridCol>
                <a:gridCol w="2945831">
                  <a:extLst>
                    <a:ext uri="{9D8B030D-6E8A-4147-A177-3AD203B41FA5}">
                      <a16:colId xmlns:a16="http://schemas.microsoft.com/office/drawing/2014/main" val="357505116"/>
                    </a:ext>
                  </a:extLst>
                </a:gridCol>
              </a:tblGrid>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bl>
          </a:graphicData>
        </a:graphic>
      </p:graphicFrame>
    </p:spTree>
    <p:extLst>
      <p:ext uri="{BB962C8B-B14F-4D97-AF65-F5344CB8AC3E}">
        <p14:creationId xmlns:p14="http://schemas.microsoft.com/office/powerpoint/2010/main" val="299248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Fro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DA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p:spPr>
        <p:txBody>
          <a:bodyPr/>
          <a:lstStyle>
            <a:lvl1pPr marL="0" indent="0">
              <a:buNone/>
              <a:defRPr/>
            </a:lvl1pPr>
          </a:lstStyle>
          <a:p>
            <a:r>
              <a:rPr lang="en-US" dirty="0"/>
              <a:t>Click icon to add picture</a:t>
            </a:r>
            <a:endParaRPr lang="nb-NO" dirty="0"/>
          </a:p>
        </p:txBody>
      </p:sp>
      <p:sp>
        <p:nvSpPr>
          <p:cNvPr id="10" name="Rectangle 9">
            <a:extLst>
              <a:ext uri="{FF2B5EF4-FFF2-40B4-BE49-F238E27FC236}">
                <a16:creationId xmlns:a16="http://schemas.microsoft.com/office/drawing/2014/main" id="{8B8AB8C8-47D3-131F-2693-A6FECAC5C63C}"/>
              </a:ext>
            </a:extLst>
          </p:cNvPr>
          <p:cNvSpPr/>
          <p:nvPr userDrawn="1"/>
        </p:nvSpPr>
        <p:spPr>
          <a:xfrm>
            <a:off x="4561178" y="3327400"/>
            <a:ext cx="2296532" cy="6578600"/>
          </a:xfrm>
          <a:prstGeom prst="rect">
            <a:avLst/>
          </a:prstGeom>
          <a:solidFill>
            <a:srgbClr val="F8F2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471488" y="3718043"/>
            <a:ext cx="3884691" cy="647464"/>
          </a:xfrm>
        </p:spPr>
        <p:txBody>
          <a:bodyPr anchor="t" anchorCtr="0">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4598632"/>
            <a:ext cx="3919537" cy="4582764"/>
          </a:xfrm>
        </p:spPr>
        <p:txBody>
          <a:bodyPr>
            <a:norm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14" name="Text Placeholder 12">
            <a:extLst>
              <a:ext uri="{FF2B5EF4-FFF2-40B4-BE49-F238E27FC236}">
                <a16:creationId xmlns:a16="http://schemas.microsoft.com/office/drawing/2014/main" id="{5F3CF1B1-8BD0-DEE5-F582-EB43A81DC27D}"/>
              </a:ext>
            </a:extLst>
          </p:cNvPr>
          <p:cNvSpPr>
            <a:spLocks noGrp="1"/>
          </p:cNvSpPr>
          <p:nvPr>
            <p:ph type="body" sz="quarter" idx="15"/>
          </p:nvPr>
        </p:nvSpPr>
        <p:spPr>
          <a:xfrm>
            <a:off x="4756441" y="4294187"/>
            <a:ext cx="1924049" cy="4887209"/>
          </a:xfrm>
        </p:spPr>
        <p:txBody>
          <a:bodyPr>
            <a:normAutofit/>
          </a:bodyPr>
          <a:lstStyle>
            <a:lvl1pPr marL="171450" indent="-171450">
              <a:buFont typeface="Arial" panose="020B0604020202020204" pitchFamily="34" charset="0"/>
              <a:buChar char="•"/>
              <a:defRPr sz="1000">
                <a:latin typeface="+mn-lt"/>
              </a:defRPr>
            </a:lvl1pPr>
            <a:lvl2pPr marL="342900" indent="0">
              <a:buNone/>
              <a:defRPr sz="1000">
                <a:latin typeface="+mn-lt"/>
              </a:defRPr>
            </a:lvl2pPr>
            <a:lvl3pPr marL="685800" indent="0">
              <a:buNone/>
              <a:defRPr sz="1000">
                <a:latin typeface="+mn-lt"/>
              </a:defRPr>
            </a:lvl3pPr>
            <a:lvl4pPr marL="1028700" indent="0">
              <a:buNone/>
              <a:defRPr sz="1000">
                <a:latin typeface="+mn-lt"/>
              </a:defRPr>
            </a:lvl4pPr>
            <a:lvl5pPr marL="1371600" indent="0">
              <a:lnSpc>
                <a:spcPts val="1200"/>
              </a:lnSpc>
              <a:buNone/>
              <a:defRPr sz="1000">
                <a:latin typeface="+mn-lt"/>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ED230508-DBCC-ACE2-6BF0-29F7F89C8F35}"/>
              </a:ext>
            </a:extLst>
          </p:cNvPr>
          <p:cNvSpPr>
            <a:spLocks noGrp="1"/>
          </p:cNvSpPr>
          <p:nvPr>
            <p:ph type="body" sz="quarter" idx="16"/>
          </p:nvPr>
        </p:nvSpPr>
        <p:spPr>
          <a:xfrm>
            <a:off x="4756150" y="3897313"/>
            <a:ext cx="1924050" cy="288925"/>
          </a:xfrm>
        </p:spPr>
        <p:txBody>
          <a:bodyPr>
            <a:noAutofit/>
          </a:bodyPr>
          <a:lstStyle>
            <a:lvl1pPr marL="0" indent="0">
              <a:lnSpc>
                <a:spcPct val="100000"/>
              </a:lnSpc>
              <a:buNone/>
              <a:defRPr sz="1100" b="1"/>
            </a:lvl1pPr>
            <a:lvl2pPr marL="342900" indent="0">
              <a:buNone/>
              <a:defRPr sz="1100" b="1"/>
            </a:lvl2pPr>
            <a:lvl3pPr marL="685800" indent="0">
              <a:buNone/>
              <a:defRPr sz="1100" b="1"/>
            </a:lvl3pPr>
            <a:lvl4pPr marL="1028700" indent="0">
              <a:buNone/>
              <a:defRPr sz="1100" b="1"/>
            </a:lvl4pPr>
            <a:lvl5pPr marL="1371600" indent="0">
              <a:buNone/>
              <a:defRPr sz="1100" b="1"/>
            </a:lvl5pPr>
          </a:lstStyle>
          <a:p>
            <a:pPr lvl="0"/>
            <a:endParaRPr lang="en-US" dirty="0"/>
          </a:p>
        </p:txBody>
      </p:sp>
      <p:sp>
        <p:nvSpPr>
          <p:cNvPr id="29" name="Text Placeholder 22">
            <a:extLst>
              <a:ext uri="{FF2B5EF4-FFF2-40B4-BE49-F238E27FC236}">
                <a16:creationId xmlns:a16="http://schemas.microsoft.com/office/drawing/2014/main" id="{F5500BCC-97AB-D7A8-DFD9-99B844F885BD}"/>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30" name="TextBox 29">
            <a:extLst>
              <a:ext uri="{FF2B5EF4-FFF2-40B4-BE49-F238E27FC236}">
                <a16:creationId xmlns:a16="http://schemas.microsoft.com/office/drawing/2014/main" id="{49E85C37-400A-C15A-C172-B69FBF0F2DD8}"/>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pic>
        <p:nvPicPr>
          <p:cNvPr id="6" name="Graphic 5">
            <a:extLst>
              <a:ext uri="{FF2B5EF4-FFF2-40B4-BE49-F238E27FC236}">
                <a16:creationId xmlns:a16="http://schemas.microsoft.com/office/drawing/2014/main" id="{A299FA1A-E77E-899E-A54B-045AA85301F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4" name="Title 1">
            <a:extLst>
              <a:ext uri="{FF2B5EF4-FFF2-40B4-BE49-F238E27FC236}">
                <a16:creationId xmlns:a16="http://schemas.microsoft.com/office/drawing/2014/main" id="{3D680F70-0174-0688-9D5B-925F90665CB0}"/>
              </a:ext>
            </a:extLst>
          </p:cNvPr>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Tree>
    <p:extLst>
      <p:ext uri="{BB962C8B-B14F-4D97-AF65-F5344CB8AC3E}">
        <p14:creationId xmlns:p14="http://schemas.microsoft.com/office/powerpoint/2010/main" val="4258056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Fro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F8F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a:ln>
            <a:noFill/>
          </a:ln>
        </p:spPr>
        <p:txBody>
          <a:bodyPr/>
          <a:lstStyle>
            <a:lvl1pPr marL="0" indent="0">
              <a:buNone/>
              <a:defRPr/>
            </a:lvl1pPr>
          </a:lstStyle>
          <a:p>
            <a:r>
              <a:rPr lang="en-US"/>
              <a:t>Click icon to add picture</a:t>
            </a:r>
            <a:endParaRPr lang="nb-NO" dirty="0"/>
          </a:p>
        </p:txBody>
      </p:sp>
      <p:sp>
        <p:nvSpPr>
          <p:cNvPr id="2" name="Title 1"/>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471488" y="3717311"/>
            <a:ext cx="5891662" cy="647464"/>
          </a:xfrm>
        </p:spPr>
        <p:txBody>
          <a:bodyPr lIns="0" tIns="0" rIns="0" bIns="0" anchor="b">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5481596"/>
            <a:ext cx="5891662" cy="3694037"/>
          </a:xfrm>
        </p:spPr>
        <p:txBody>
          <a:bodyPr lIns="0" tIns="0" rIns="0" bIns="0" numCol="2"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5" name="Text Placeholder 4">
            <a:extLst>
              <a:ext uri="{FF2B5EF4-FFF2-40B4-BE49-F238E27FC236}">
                <a16:creationId xmlns:a16="http://schemas.microsoft.com/office/drawing/2014/main" id="{BF1D4BEC-34FE-1ABF-E963-62AE5133AD2E}"/>
              </a:ext>
            </a:extLst>
          </p:cNvPr>
          <p:cNvSpPr>
            <a:spLocks noGrp="1"/>
          </p:cNvSpPr>
          <p:nvPr>
            <p:ph type="body" sz="quarter" idx="18"/>
          </p:nvPr>
        </p:nvSpPr>
        <p:spPr>
          <a:xfrm>
            <a:off x="471487" y="4518373"/>
            <a:ext cx="5891663" cy="809625"/>
          </a:xfrm>
        </p:spPr>
        <p:txBody>
          <a:bodyPr lIns="0" tIns="0" rIns="0" bIns="0">
            <a:noAutofit/>
          </a:bodyPr>
          <a:lstStyle>
            <a:lvl1pPr marL="0" indent="0" algn="l">
              <a:lnSpc>
                <a:spcPts val="1200"/>
              </a:lnSpc>
              <a:buNone/>
              <a:defRPr sz="900" b="1"/>
            </a:lvl1pPr>
            <a:lvl2pPr marL="342900" indent="0" algn="l">
              <a:lnSpc>
                <a:spcPts val="1200"/>
              </a:lnSpc>
              <a:buNone/>
              <a:defRPr sz="900" b="1"/>
            </a:lvl2pPr>
            <a:lvl3pPr marL="685800" indent="0" algn="l">
              <a:lnSpc>
                <a:spcPts val="1200"/>
              </a:lnSpc>
              <a:buNone/>
              <a:defRPr sz="900" b="1"/>
            </a:lvl3pPr>
            <a:lvl4pPr marL="1028700" indent="0" algn="l">
              <a:lnSpc>
                <a:spcPts val="1200"/>
              </a:lnSpc>
              <a:buNone/>
              <a:defRPr sz="900" b="1"/>
            </a:lvl4pPr>
            <a:lvl5pPr marL="1371600" indent="0" algn="l">
              <a:lnSpc>
                <a:spcPts val="1200"/>
              </a:lnSpc>
              <a:buNone/>
              <a:defRPr sz="900" b="1"/>
            </a:lvl5pPr>
          </a:lstStyle>
          <a:p>
            <a:pPr lvl="0"/>
            <a:r>
              <a:rPr lang="en-US"/>
              <a:t>Click to edit Master text styles</a:t>
            </a:r>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1857375"/>
            <a:ext cx="1565275" cy="1306513"/>
          </a:xfrm>
        </p:spPr>
        <p:txBody>
          <a:bodyPr>
            <a:noAutofit/>
          </a:bodyPr>
          <a:lstStyle>
            <a:lvl1pPr>
              <a:lnSpc>
                <a:spcPts val="1200"/>
              </a:lnSpc>
              <a:defRPr sz="900">
                <a:solidFill>
                  <a:schemeClr val="tx1"/>
                </a:solidFill>
              </a:defRPr>
            </a:lvl1pPr>
            <a:lvl2pPr>
              <a:lnSpc>
                <a:spcPts val="1200"/>
              </a:lnSpc>
              <a:defRPr sz="900">
                <a:solidFill>
                  <a:schemeClr val="tx1"/>
                </a:solidFill>
              </a:defRPr>
            </a:lvl2pPr>
            <a:lvl3pPr>
              <a:lnSpc>
                <a:spcPts val="1200"/>
              </a:lnSpc>
              <a:defRPr sz="900">
                <a:solidFill>
                  <a:schemeClr val="bg1"/>
                </a:solidFill>
              </a:defRPr>
            </a:lvl3pPr>
            <a:lvl4pPr>
              <a:lnSpc>
                <a:spcPts val="1200"/>
              </a:lnSpc>
              <a:defRPr sz="900">
                <a:solidFill>
                  <a:schemeClr val="bg1"/>
                </a:solidFill>
              </a:defRPr>
            </a:lvl4pPr>
            <a:lvl5pPr>
              <a:lnSpc>
                <a:spcPts val="1200"/>
              </a:lnSpc>
              <a:defRPr sz="900">
                <a:solidFill>
                  <a:schemeClr val="bg1"/>
                </a:solidFill>
              </a:defRPr>
            </a:lvl5pPr>
          </a:lstStyle>
          <a:p>
            <a:pPr lvl="0"/>
            <a:r>
              <a:rPr lang="en-US" dirty="0"/>
              <a:t>Click to edit Master text styles</a:t>
            </a:r>
          </a:p>
          <a:p>
            <a:pPr lvl="1"/>
            <a:r>
              <a:rPr lang="en-US" dirty="0"/>
              <a:t>Second level</a:t>
            </a:r>
          </a:p>
        </p:txBody>
      </p:sp>
      <p:sp>
        <p:nvSpPr>
          <p:cNvPr id="15" name="TextBox 14">
            <a:extLst>
              <a:ext uri="{FF2B5EF4-FFF2-40B4-BE49-F238E27FC236}">
                <a16:creationId xmlns:a16="http://schemas.microsoft.com/office/drawing/2014/main" id="{0AEC514D-14AF-61B1-CEC5-217778653FB7}"/>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pic>
        <p:nvPicPr>
          <p:cNvPr id="8" name="Graphic 7">
            <a:extLst>
              <a:ext uri="{FF2B5EF4-FFF2-40B4-BE49-F238E27FC236}">
                <a16:creationId xmlns:a16="http://schemas.microsoft.com/office/drawing/2014/main" id="{1320D2BA-B83F-594C-104E-C1EBD2097F8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6" name="Text Placeholder 22">
            <a:extLst>
              <a:ext uri="{FF2B5EF4-FFF2-40B4-BE49-F238E27FC236}">
                <a16:creationId xmlns:a16="http://schemas.microsoft.com/office/drawing/2014/main" id="{2E7D947E-356F-BB00-DC28-7021A9A904C3}"/>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Tree>
    <p:extLst>
      <p:ext uri="{BB962C8B-B14F-4D97-AF65-F5344CB8AC3E}">
        <p14:creationId xmlns:p14="http://schemas.microsoft.com/office/powerpoint/2010/main" val="3803521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Front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E7AB51-C9E8-2B0E-CDC4-2E12E7B6E172}"/>
              </a:ext>
            </a:extLst>
          </p:cNvPr>
          <p:cNvSpPr>
            <a:spLocks noGrp="1"/>
          </p:cNvSpPr>
          <p:nvPr>
            <p:ph type="pic" sz="quarter" idx="22"/>
          </p:nvPr>
        </p:nvSpPr>
        <p:spPr>
          <a:xfrm>
            <a:off x="0" y="0"/>
            <a:ext cx="6858000" cy="3960000"/>
          </a:xfrm>
          <a:noFill/>
        </p:spPr>
        <p:txBody>
          <a:bodyPr/>
          <a:lstStyle>
            <a:lvl1pPr marL="0" indent="0">
              <a:buNone/>
              <a:defRPr/>
            </a:lvl1pPr>
          </a:lstStyle>
          <a:p>
            <a:r>
              <a:rPr lang="en-US"/>
              <a:t>Click icon to add picture</a:t>
            </a:r>
            <a:endParaRPr lang="nb-NO" dirty="0"/>
          </a:p>
        </p:txBody>
      </p:sp>
      <p:sp>
        <p:nvSpPr>
          <p:cNvPr id="6" name="Rectangle 5">
            <a:extLst>
              <a:ext uri="{FF2B5EF4-FFF2-40B4-BE49-F238E27FC236}">
                <a16:creationId xmlns:a16="http://schemas.microsoft.com/office/drawing/2014/main" id="{C1075E45-B8BF-4C56-F3C1-9444668F2E48}"/>
              </a:ext>
            </a:extLst>
          </p:cNvPr>
          <p:cNvSpPr/>
          <p:nvPr userDrawn="1"/>
        </p:nvSpPr>
        <p:spPr>
          <a:xfrm>
            <a:off x="4560889" y="3960000"/>
            <a:ext cx="2297111" cy="5946000"/>
          </a:xfrm>
          <a:prstGeom prst="rect">
            <a:avLst/>
          </a:prstGeom>
          <a:solidFill>
            <a:srgbClr val="F8F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5516666"/>
            <a:ext cx="3751262" cy="3664729"/>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17" name="TextBox 16">
            <a:extLst>
              <a:ext uri="{FF2B5EF4-FFF2-40B4-BE49-F238E27FC236}">
                <a16:creationId xmlns:a16="http://schemas.microsoft.com/office/drawing/2014/main" id="{F4C1D876-6009-12B4-E387-3844DE049EEF}"/>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
        <p:nvSpPr>
          <p:cNvPr id="22" name="Text Placeholder 21">
            <a:extLst>
              <a:ext uri="{FF2B5EF4-FFF2-40B4-BE49-F238E27FC236}">
                <a16:creationId xmlns:a16="http://schemas.microsoft.com/office/drawing/2014/main" id="{4A5B31E1-6219-361A-FA0E-5F07BC7791EF}"/>
              </a:ext>
            </a:extLst>
          </p:cNvPr>
          <p:cNvSpPr>
            <a:spLocks noGrp="1"/>
          </p:cNvSpPr>
          <p:nvPr>
            <p:ph type="body" sz="quarter" idx="23"/>
          </p:nvPr>
        </p:nvSpPr>
        <p:spPr>
          <a:xfrm>
            <a:off x="471488" y="724604"/>
            <a:ext cx="4284662" cy="933811"/>
          </a:xfrm>
        </p:spPr>
        <p:txBody>
          <a:bodyPr>
            <a:noAutofit/>
          </a:bodyPr>
          <a:lstStyle>
            <a:lvl1pPr marL="0" indent="0">
              <a:buNone/>
              <a:defRPr sz="4000" b="1"/>
            </a:lvl1pPr>
            <a:lvl2pPr marL="342900" indent="0">
              <a:buNone/>
              <a:defRPr sz="4000" b="1"/>
            </a:lvl2pPr>
            <a:lvl3pPr marL="685800" indent="0">
              <a:buNone/>
              <a:defRPr sz="4000" b="1"/>
            </a:lvl3pPr>
            <a:lvl4pPr marL="1028700" indent="0">
              <a:buNone/>
              <a:defRPr sz="4000" b="1"/>
            </a:lvl4pPr>
            <a:lvl5pPr marL="1371600" indent="0">
              <a:buNone/>
              <a:defRPr sz="4000" b="1"/>
            </a:lvl5pPr>
          </a:lstStyle>
          <a:p>
            <a:pPr lvl="0"/>
            <a:r>
              <a:rPr lang="en-US" dirty="0"/>
              <a:t>Click to edit Master text styles</a:t>
            </a:r>
          </a:p>
        </p:txBody>
      </p:sp>
      <p:sp>
        <p:nvSpPr>
          <p:cNvPr id="24" name="Text Placeholder 23">
            <a:extLst>
              <a:ext uri="{FF2B5EF4-FFF2-40B4-BE49-F238E27FC236}">
                <a16:creationId xmlns:a16="http://schemas.microsoft.com/office/drawing/2014/main" id="{D04F29EE-5811-11D7-F31A-A9129095C82D}"/>
              </a:ext>
            </a:extLst>
          </p:cNvPr>
          <p:cNvSpPr>
            <a:spLocks noGrp="1"/>
          </p:cNvSpPr>
          <p:nvPr>
            <p:ph type="body" sz="quarter" idx="24"/>
          </p:nvPr>
        </p:nvSpPr>
        <p:spPr>
          <a:xfrm>
            <a:off x="471488" y="4307519"/>
            <a:ext cx="3751262" cy="1034502"/>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12">
            <a:extLst>
              <a:ext uri="{FF2B5EF4-FFF2-40B4-BE49-F238E27FC236}">
                <a16:creationId xmlns:a16="http://schemas.microsoft.com/office/drawing/2014/main" id="{9FA76432-4178-A7A7-BC73-572A56037D90}"/>
              </a:ext>
            </a:extLst>
          </p:cNvPr>
          <p:cNvSpPr>
            <a:spLocks noGrp="1"/>
          </p:cNvSpPr>
          <p:nvPr>
            <p:ph type="body" sz="quarter" idx="15"/>
          </p:nvPr>
        </p:nvSpPr>
        <p:spPr>
          <a:xfrm>
            <a:off x="4756441" y="5237782"/>
            <a:ext cx="1924049" cy="2768671"/>
          </a:xfrm>
        </p:spPr>
        <p:txBody>
          <a:bodyPr>
            <a:normAutofit/>
          </a:bodyPr>
          <a:lstStyle>
            <a:lvl1pPr marL="0" indent="0">
              <a:lnSpc>
                <a:spcPts val="1200"/>
              </a:lnSpc>
              <a:buNone/>
              <a:defRPr sz="1000">
                <a:latin typeface="+mn-lt"/>
              </a:defRPr>
            </a:lvl1pPr>
            <a:lvl2pPr marL="342900" indent="0">
              <a:lnSpc>
                <a:spcPts val="1200"/>
              </a:lnSpc>
              <a:buNone/>
              <a:defRPr sz="1000">
                <a:latin typeface="+mn-lt"/>
              </a:defRPr>
            </a:lvl2pPr>
            <a:lvl3pPr marL="685800" indent="0">
              <a:lnSpc>
                <a:spcPts val="1200"/>
              </a:lnSpc>
              <a:buNone/>
              <a:defRPr sz="1000">
                <a:latin typeface="+mn-lt"/>
              </a:defRPr>
            </a:lvl3pPr>
            <a:lvl4pPr marL="1028700" indent="0">
              <a:lnSpc>
                <a:spcPts val="1200"/>
              </a:lnSpc>
              <a:buNone/>
              <a:defRPr sz="1000">
                <a:latin typeface="+mn-lt"/>
              </a:defRPr>
            </a:lvl4pPr>
            <a:lvl5pPr marL="1371600" indent="0">
              <a:lnSpc>
                <a:spcPts val="1200"/>
              </a:lnSpc>
              <a:buNone/>
              <a:defRPr sz="1000">
                <a:latin typeface="+mn-lt"/>
              </a:defRPr>
            </a:lvl5pPr>
          </a:lstStyle>
          <a:p>
            <a:pPr lvl="0"/>
            <a:r>
              <a:rPr lang="en-US"/>
              <a:t>Click to edit Master text styles</a:t>
            </a:r>
          </a:p>
        </p:txBody>
      </p:sp>
      <p:sp>
        <p:nvSpPr>
          <p:cNvPr id="3" name="Text Placeholder 16">
            <a:extLst>
              <a:ext uri="{FF2B5EF4-FFF2-40B4-BE49-F238E27FC236}">
                <a16:creationId xmlns:a16="http://schemas.microsoft.com/office/drawing/2014/main" id="{BA789393-B1C7-5413-AD05-C450064A8E19}"/>
              </a:ext>
            </a:extLst>
          </p:cNvPr>
          <p:cNvSpPr>
            <a:spLocks noGrp="1"/>
          </p:cNvSpPr>
          <p:nvPr>
            <p:ph type="body" sz="quarter" idx="16"/>
          </p:nvPr>
        </p:nvSpPr>
        <p:spPr>
          <a:xfrm>
            <a:off x="4756150" y="4840908"/>
            <a:ext cx="1924050" cy="288925"/>
          </a:xfrm>
        </p:spPr>
        <p:txBody>
          <a:bodyPr>
            <a:noAutofit/>
          </a:bodyPr>
          <a:lstStyle>
            <a:lvl1pPr marL="0" indent="0">
              <a:buNone/>
              <a:defRPr sz="1000" b="1"/>
            </a:lvl1pPr>
            <a:lvl2pPr marL="342900" indent="0">
              <a:buNone/>
              <a:defRPr sz="1000" b="1"/>
            </a:lvl2pPr>
            <a:lvl3pPr marL="685800" indent="0">
              <a:buNone/>
              <a:defRPr sz="1000" b="1"/>
            </a:lvl3pPr>
            <a:lvl4pPr marL="1028700" indent="0">
              <a:buNone/>
              <a:defRPr sz="1000" b="1"/>
            </a:lvl4pPr>
            <a:lvl5pPr marL="1371600" indent="0">
              <a:buNone/>
              <a:defRPr sz="1000" b="1"/>
            </a:lvl5pPr>
          </a:lstStyle>
          <a:p>
            <a:pPr lvl="0"/>
            <a:r>
              <a:rPr lang="en-US"/>
              <a:t>Click to edit Master text styles</a:t>
            </a:r>
          </a:p>
        </p:txBody>
      </p:sp>
      <p:sp>
        <p:nvSpPr>
          <p:cNvPr id="4" name="Text Placeholder 22">
            <a:extLst>
              <a:ext uri="{FF2B5EF4-FFF2-40B4-BE49-F238E27FC236}">
                <a16:creationId xmlns:a16="http://schemas.microsoft.com/office/drawing/2014/main" id="{8E2430A5-7D1A-AAB8-4645-3FDFF3082B2C}"/>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pic>
        <p:nvPicPr>
          <p:cNvPr id="5" name="Graphic 4">
            <a:extLst>
              <a:ext uri="{FF2B5EF4-FFF2-40B4-BE49-F238E27FC236}">
                <a16:creationId xmlns:a16="http://schemas.microsoft.com/office/drawing/2014/main" id="{F5A7A94C-407A-1220-FA0F-DF9B2B072FF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Tree>
    <p:extLst>
      <p:ext uri="{BB962C8B-B14F-4D97-AF65-F5344CB8AC3E}">
        <p14:creationId xmlns:p14="http://schemas.microsoft.com/office/powerpoint/2010/main" val="377190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3499854" y="4563931"/>
            <a:ext cx="2886660" cy="1567780"/>
          </a:xfrm>
        </p:spPr>
        <p:txBody>
          <a:bodyPr/>
          <a:lstStyle>
            <a:lvl1pPr marL="0" indent="0">
              <a:buNone/>
              <a:defRPr/>
            </a:lvl1pPr>
          </a:lstStyle>
          <a:p>
            <a:r>
              <a:rPr lang="en-US"/>
              <a:t>Click icon to add picture</a:t>
            </a:r>
            <a:endParaRPr lang="nb-NO" dirty="0"/>
          </a:p>
        </p:txBody>
      </p:sp>
      <p:sp>
        <p:nvSpPr>
          <p:cNvPr id="3" name="Picture Placeholder 2">
            <a:extLst>
              <a:ext uri="{FF2B5EF4-FFF2-40B4-BE49-F238E27FC236}">
                <a16:creationId xmlns:a16="http://schemas.microsoft.com/office/drawing/2014/main" id="{416CE1C4-1BF9-069B-9E41-F8AA9D8D036C}"/>
              </a:ext>
            </a:extLst>
          </p:cNvPr>
          <p:cNvSpPr>
            <a:spLocks noGrp="1"/>
          </p:cNvSpPr>
          <p:nvPr>
            <p:ph type="pic" sz="quarter" idx="22"/>
          </p:nvPr>
        </p:nvSpPr>
        <p:spPr>
          <a:xfrm>
            <a:off x="471488" y="517577"/>
            <a:ext cx="5915025" cy="3617101"/>
          </a:xfrm>
        </p:spPr>
        <p:txBody>
          <a:bodyPr/>
          <a:lstStyle>
            <a:lvl1pPr marL="0" indent="0">
              <a:buNone/>
              <a:defRPr/>
            </a:lvl1pPr>
          </a:lstStyle>
          <a:p>
            <a:r>
              <a:rPr lang="en-US" dirty="0"/>
              <a:t>Click icon to add picture</a:t>
            </a:r>
            <a:endParaRPr lang="nb-NO" dirty="0"/>
          </a:p>
        </p:txBody>
      </p:sp>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 Placeholder 12">
            <a:extLst>
              <a:ext uri="{FF2B5EF4-FFF2-40B4-BE49-F238E27FC236}">
                <a16:creationId xmlns:a16="http://schemas.microsoft.com/office/drawing/2014/main" id="{FFCD61E9-5B84-37DC-B010-1F17C09ACF7B}"/>
              </a:ext>
            </a:extLst>
          </p:cNvPr>
          <p:cNvSpPr>
            <a:spLocks noGrp="1"/>
          </p:cNvSpPr>
          <p:nvPr>
            <p:ph type="body" sz="quarter" idx="14"/>
          </p:nvPr>
        </p:nvSpPr>
        <p:spPr>
          <a:xfrm>
            <a:off x="471488" y="5026526"/>
            <a:ext cx="2886659" cy="422708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0" name="Text Placeholder 12">
            <a:extLst>
              <a:ext uri="{FF2B5EF4-FFF2-40B4-BE49-F238E27FC236}">
                <a16:creationId xmlns:a16="http://schemas.microsoft.com/office/drawing/2014/main" id="{1F146208-4E7E-CE60-EEEA-E5C1FEE41FBE}"/>
              </a:ext>
            </a:extLst>
          </p:cNvPr>
          <p:cNvSpPr>
            <a:spLocks noGrp="1"/>
          </p:cNvSpPr>
          <p:nvPr>
            <p:ph type="body" sz="quarter" idx="26"/>
          </p:nvPr>
        </p:nvSpPr>
        <p:spPr>
          <a:xfrm>
            <a:off x="3499853" y="6785810"/>
            <a:ext cx="2886659" cy="2466241"/>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3" name="Text Placeholder 23">
            <a:extLst>
              <a:ext uri="{FF2B5EF4-FFF2-40B4-BE49-F238E27FC236}">
                <a16:creationId xmlns:a16="http://schemas.microsoft.com/office/drawing/2014/main" id="{9D37DCA2-F962-EFB9-247F-58ACE763DDF5}"/>
              </a:ext>
            </a:extLst>
          </p:cNvPr>
          <p:cNvSpPr>
            <a:spLocks noGrp="1"/>
          </p:cNvSpPr>
          <p:nvPr>
            <p:ph type="body" sz="quarter" idx="27"/>
          </p:nvPr>
        </p:nvSpPr>
        <p:spPr>
          <a:xfrm>
            <a:off x="3501190" y="6322510"/>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5" name="TextBox 4">
            <a:extLst>
              <a:ext uri="{FF2B5EF4-FFF2-40B4-BE49-F238E27FC236}">
                <a16:creationId xmlns:a16="http://schemas.microsoft.com/office/drawing/2014/main" id="{2F21217A-8BE6-E1F8-5B8C-CAB3BA4A0B23}"/>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4099890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70151" y="7684272"/>
            <a:ext cx="2886660" cy="1567780"/>
          </a:xfrm>
        </p:spPr>
        <p:txBody>
          <a:bodyPr/>
          <a:lstStyle>
            <a:lvl1pPr marL="0" indent="0">
              <a:buNone/>
              <a:defRPr/>
            </a:lvl1pPr>
          </a:lstStyle>
          <a:p>
            <a:r>
              <a:rPr lang="en-US"/>
              <a:t>Click icon to add picture</a:t>
            </a:r>
            <a:endParaRPr lang="nb-NO" dirty="0"/>
          </a:p>
        </p:txBody>
      </p:sp>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 Placeholder 12">
            <a:extLst>
              <a:ext uri="{FF2B5EF4-FFF2-40B4-BE49-F238E27FC236}">
                <a16:creationId xmlns:a16="http://schemas.microsoft.com/office/drawing/2014/main" id="{FFCD61E9-5B84-37DC-B010-1F17C09ACF7B}"/>
              </a:ext>
            </a:extLst>
          </p:cNvPr>
          <p:cNvSpPr>
            <a:spLocks noGrp="1"/>
          </p:cNvSpPr>
          <p:nvPr>
            <p:ph type="body" sz="quarter" idx="14"/>
          </p:nvPr>
        </p:nvSpPr>
        <p:spPr>
          <a:xfrm>
            <a:off x="471488" y="5026526"/>
            <a:ext cx="2886659" cy="246024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0" name="Text Placeholder 12">
            <a:extLst>
              <a:ext uri="{FF2B5EF4-FFF2-40B4-BE49-F238E27FC236}">
                <a16:creationId xmlns:a16="http://schemas.microsoft.com/office/drawing/2014/main" id="{1F146208-4E7E-CE60-EEEA-E5C1FEE41FBE}"/>
              </a:ext>
            </a:extLst>
          </p:cNvPr>
          <p:cNvSpPr>
            <a:spLocks noGrp="1"/>
          </p:cNvSpPr>
          <p:nvPr>
            <p:ph type="body" sz="quarter" idx="26"/>
          </p:nvPr>
        </p:nvSpPr>
        <p:spPr>
          <a:xfrm>
            <a:off x="3499853" y="5023150"/>
            <a:ext cx="2886659" cy="4228902"/>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3" name="Text Placeholder 23">
            <a:extLst>
              <a:ext uri="{FF2B5EF4-FFF2-40B4-BE49-F238E27FC236}">
                <a16:creationId xmlns:a16="http://schemas.microsoft.com/office/drawing/2014/main" id="{9D37DCA2-F962-EFB9-247F-58ACE763DDF5}"/>
              </a:ext>
            </a:extLst>
          </p:cNvPr>
          <p:cNvSpPr>
            <a:spLocks noGrp="1"/>
          </p:cNvSpPr>
          <p:nvPr>
            <p:ph type="body" sz="quarter" idx="27"/>
          </p:nvPr>
        </p:nvSpPr>
        <p:spPr>
          <a:xfrm>
            <a:off x="3501190"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5" name="Picture Placeholder 10">
            <a:extLst>
              <a:ext uri="{FF2B5EF4-FFF2-40B4-BE49-F238E27FC236}">
                <a16:creationId xmlns:a16="http://schemas.microsoft.com/office/drawing/2014/main" id="{39DB80F8-3C6C-C482-3ED4-9514970C620B}"/>
              </a:ext>
            </a:extLst>
          </p:cNvPr>
          <p:cNvSpPr>
            <a:spLocks noGrp="1"/>
          </p:cNvSpPr>
          <p:nvPr>
            <p:ph type="pic" sz="quarter" idx="28"/>
          </p:nvPr>
        </p:nvSpPr>
        <p:spPr>
          <a:xfrm>
            <a:off x="3498517" y="521659"/>
            <a:ext cx="2886660" cy="1567780"/>
          </a:xfrm>
        </p:spPr>
        <p:txBody>
          <a:bodyPr/>
          <a:lstStyle>
            <a:lvl1pPr marL="0" indent="0">
              <a:buNone/>
              <a:defRPr/>
            </a:lvl1pPr>
          </a:lstStyle>
          <a:p>
            <a:r>
              <a:rPr lang="en-US"/>
              <a:t>Click icon to add picture</a:t>
            </a:r>
            <a:endParaRPr lang="nb-NO" dirty="0"/>
          </a:p>
        </p:txBody>
      </p:sp>
      <p:sp>
        <p:nvSpPr>
          <p:cNvPr id="6" name="Text Placeholder 23">
            <a:extLst>
              <a:ext uri="{FF2B5EF4-FFF2-40B4-BE49-F238E27FC236}">
                <a16:creationId xmlns:a16="http://schemas.microsoft.com/office/drawing/2014/main" id="{0A495792-AA22-05B5-1ED2-B10A665DAD44}"/>
              </a:ext>
            </a:extLst>
          </p:cNvPr>
          <p:cNvSpPr>
            <a:spLocks noGrp="1"/>
          </p:cNvSpPr>
          <p:nvPr>
            <p:ph type="body" sz="quarter" idx="29"/>
          </p:nvPr>
        </p:nvSpPr>
        <p:spPr>
          <a:xfrm>
            <a:off x="470151" y="517577"/>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7" name="Text Placeholder 12">
            <a:extLst>
              <a:ext uri="{FF2B5EF4-FFF2-40B4-BE49-F238E27FC236}">
                <a16:creationId xmlns:a16="http://schemas.microsoft.com/office/drawing/2014/main" id="{2FC2A7AF-B74A-1E24-C382-D2701FFC5E67}"/>
              </a:ext>
            </a:extLst>
          </p:cNvPr>
          <p:cNvSpPr>
            <a:spLocks noGrp="1"/>
          </p:cNvSpPr>
          <p:nvPr>
            <p:ph type="body" sz="quarter" idx="30"/>
          </p:nvPr>
        </p:nvSpPr>
        <p:spPr>
          <a:xfrm>
            <a:off x="470151" y="984254"/>
            <a:ext cx="2886659" cy="337824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8" name="Text Placeholder 12">
            <a:extLst>
              <a:ext uri="{FF2B5EF4-FFF2-40B4-BE49-F238E27FC236}">
                <a16:creationId xmlns:a16="http://schemas.microsoft.com/office/drawing/2014/main" id="{0A45BCD9-D78C-6B71-2B98-52104EF5B65C}"/>
              </a:ext>
            </a:extLst>
          </p:cNvPr>
          <p:cNvSpPr>
            <a:spLocks noGrp="1"/>
          </p:cNvSpPr>
          <p:nvPr>
            <p:ph type="body" sz="quarter" idx="31"/>
          </p:nvPr>
        </p:nvSpPr>
        <p:spPr>
          <a:xfrm>
            <a:off x="3498516" y="2743539"/>
            <a:ext cx="2886659" cy="1618960"/>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4" name="Text Placeholder 23">
            <a:extLst>
              <a:ext uri="{FF2B5EF4-FFF2-40B4-BE49-F238E27FC236}">
                <a16:creationId xmlns:a16="http://schemas.microsoft.com/office/drawing/2014/main" id="{F714814D-D4EB-92C7-1F9E-F48DD4AC6B22}"/>
              </a:ext>
            </a:extLst>
          </p:cNvPr>
          <p:cNvSpPr>
            <a:spLocks noGrp="1"/>
          </p:cNvSpPr>
          <p:nvPr>
            <p:ph type="body" sz="quarter" idx="32"/>
          </p:nvPr>
        </p:nvSpPr>
        <p:spPr>
          <a:xfrm>
            <a:off x="3499853" y="2280238"/>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3" name="TextBox 2">
            <a:extLst>
              <a:ext uri="{FF2B5EF4-FFF2-40B4-BE49-F238E27FC236}">
                <a16:creationId xmlns:a16="http://schemas.microsoft.com/office/drawing/2014/main" id="{187641B5-1B46-4BC2-7245-CB39BD4D3177}"/>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2436428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Back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075E45-B8BF-4C56-F3C1-9444668F2E48}"/>
              </a:ext>
            </a:extLst>
          </p:cNvPr>
          <p:cNvSpPr/>
          <p:nvPr userDrawn="1"/>
        </p:nvSpPr>
        <p:spPr>
          <a:xfrm>
            <a:off x="4560889" y="4559850"/>
            <a:ext cx="2297111" cy="5346150"/>
          </a:xfrm>
          <a:prstGeom prst="rect">
            <a:avLst/>
          </a:prstGeom>
          <a:solidFill>
            <a:srgbClr val="DA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821238" y="4832350"/>
            <a:ext cx="1565275" cy="2845025"/>
          </a:xfrm>
        </p:spPr>
        <p:txBody>
          <a:bodyPr/>
          <a:lstStyle>
            <a:lvl1pPr marL="0" indent="0">
              <a:buNone/>
              <a:defRPr/>
            </a:lvl1pPr>
          </a:lstStyle>
          <a:p>
            <a:r>
              <a:rPr lang="en-US"/>
              <a:t>Click icon to add picture</a:t>
            </a:r>
            <a:endParaRPr lang="nb-NO" dirty="0"/>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1015999"/>
            <a:ext cx="2886659" cy="3274279"/>
          </a:xfrm>
        </p:spPr>
        <p:txBody>
          <a:bodyPr lIns="0" tIns="0" rIns="0" bIns="0" numCol="1" spcCol="180000">
            <a:noAutofit/>
          </a:bodyPr>
          <a:lstStyle>
            <a:lvl1pPr marL="0" indent="0">
              <a:lnSpc>
                <a:spcPts val="1200"/>
              </a:lnSpc>
              <a:buNone/>
              <a:defRPr sz="900" b="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a:t>
            </a:r>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7947097"/>
            <a:ext cx="1565275" cy="1306513"/>
          </a:xfrm>
        </p:spPr>
        <p:txBody>
          <a:bodyPr>
            <a:noAutofit/>
          </a:bodyPr>
          <a:lstStyle>
            <a:lvl1pPr>
              <a:lnSpc>
                <a:spcPts val="1200"/>
              </a:lnSpc>
              <a:defRPr sz="900"/>
            </a:lvl1pPr>
            <a:lvl2pPr>
              <a:lnSpc>
                <a:spcPts val="1200"/>
              </a:lnSpc>
              <a:defRPr sz="900"/>
            </a:lvl2pPr>
            <a:lvl3pPr>
              <a:lnSpc>
                <a:spcPts val="1200"/>
              </a:lnSpc>
              <a:defRPr sz="900"/>
            </a:lvl3pPr>
            <a:lvl4pPr>
              <a:lnSpc>
                <a:spcPts val="1200"/>
              </a:lnSpc>
              <a:defRPr sz="900"/>
            </a:lvl4pPr>
            <a:lvl5pPr>
              <a:lnSpc>
                <a:spcPts val="1200"/>
              </a:lnSpc>
              <a:defRPr sz="900"/>
            </a:lvl5pPr>
          </a:lstStyle>
          <a:p>
            <a:pPr lvl="0"/>
            <a:r>
              <a:rPr lang="en-US"/>
              <a:t>Click to edit Master text styles</a:t>
            </a:r>
          </a:p>
        </p:txBody>
      </p:sp>
      <p:sp>
        <p:nvSpPr>
          <p:cNvPr id="5" name="Text Placeholder 23">
            <a:extLst>
              <a:ext uri="{FF2B5EF4-FFF2-40B4-BE49-F238E27FC236}">
                <a16:creationId xmlns:a16="http://schemas.microsoft.com/office/drawing/2014/main" id="{564C07FB-E532-B7ED-F338-B69DA26BAF5E}"/>
              </a:ext>
            </a:extLst>
          </p:cNvPr>
          <p:cNvSpPr>
            <a:spLocks noGrp="1"/>
          </p:cNvSpPr>
          <p:nvPr>
            <p:ph type="body" sz="quarter" idx="24"/>
          </p:nvPr>
        </p:nvSpPr>
        <p:spPr>
          <a:xfrm>
            <a:off x="471488" y="4559849"/>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2" name="Text Placeholder 22">
            <a:extLst>
              <a:ext uri="{FF2B5EF4-FFF2-40B4-BE49-F238E27FC236}">
                <a16:creationId xmlns:a16="http://schemas.microsoft.com/office/drawing/2014/main" id="{4EC7D8B9-D415-A512-2E68-A62660A7863E}"/>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3" name="Text Placeholder 23">
            <a:extLst>
              <a:ext uri="{FF2B5EF4-FFF2-40B4-BE49-F238E27FC236}">
                <a16:creationId xmlns:a16="http://schemas.microsoft.com/office/drawing/2014/main" id="{C71E1952-600A-2AAB-5657-6A114B485F2E}"/>
              </a:ext>
            </a:extLst>
          </p:cNvPr>
          <p:cNvSpPr>
            <a:spLocks noGrp="1"/>
          </p:cNvSpPr>
          <p:nvPr>
            <p:ph type="body" sz="quarter" idx="25"/>
          </p:nvPr>
        </p:nvSpPr>
        <p:spPr>
          <a:xfrm>
            <a:off x="471488" y="652391"/>
            <a:ext cx="1950870"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10" name="Text Placeholder 12">
            <a:extLst>
              <a:ext uri="{FF2B5EF4-FFF2-40B4-BE49-F238E27FC236}">
                <a16:creationId xmlns:a16="http://schemas.microsoft.com/office/drawing/2014/main" id="{97B83ADF-E390-5A87-CF5E-1566FB994DED}"/>
              </a:ext>
            </a:extLst>
          </p:cNvPr>
          <p:cNvSpPr>
            <a:spLocks noGrp="1"/>
          </p:cNvSpPr>
          <p:nvPr>
            <p:ph type="body" sz="quarter" idx="26"/>
          </p:nvPr>
        </p:nvSpPr>
        <p:spPr>
          <a:xfrm>
            <a:off x="3499853" y="1015999"/>
            <a:ext cx="2886659" cy="3274279"/>
          </a:xfrm>
        </p:spPr>
        <p:txBody>
          <a:bodyPr lIns="0" tIns="0" rIns="0" bIns="0" numCol="1" spcCol="180000">
            <a:noAutofit/>
          </a:bodyPr>
          <a:lstStyle>
            <a:lvl1pPr marL="0" indent="0">
              <a:lnSpc>
                <a:spcPts val="1200"/>
              </a:lnSpc>
              <a:buNone/>
              <a:defRPr sz="900" b="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a:t>
            </a:r>
          </a:p>
        </p:txBody>
      </p:sp>
      <p:sp>
        <p:nvSpPr>
          <p:cNvPr id="12" name="Text Placeholder 23">
            <a:extLst>
              <a:ext uri="{FF2B5EF4-FFF2-40B4-BE49-F238E27FC236}">
                <a16:creationId xmlns:a16="http://schemas.microsoft.com/office/drawing/2014/main" id="{1909E413-76C7-0590-289A-C4A93D284B57}"/>
              </a:ext>
            </a:extLst>
          </p:cNvPr>
          <p:cNvSpPr>
            <a:spLocks noGrp="1"/>
          </p:cNvSpPr>
          <p:nvPr>
            <p:ph type="body" sz="quarter" idx="27"/>
          </p:nvPr>
        </p:nvSpPr>
        <p:spPr>
          <a:xfrm>
            <a:off x="3499853" y="652391"/>
            <a:ext cx="1950870"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4" name="TextBox 3">
            <a:extLst>
              <a:ext uri="{FF2B5EF4-FFF2-40B4-BE49-F238E27FC236}">
                <a16:creationId xmlns:a16="http://schemas.microsoft.com/office/drawing/2014/main" id="{7EA98B2C-908C-E8B0-3D70-620E9B2FBFBE}"/>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1392949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Back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075E45-B8BF-4C56-F3C1-9444668F2E48}"/>
              </a:ext>
            </a:extLst>
          </p:cNvPr>
          <p:cNvSpPr/>
          <p:nvPr userDrawn="1"/>
        </p:nvSpPr>
        <p:spPr>
          <a:xfrm>
            <a:off x="4560889" y="4559850"/>
            <a:ext cx="2297111" cy="5346150"/>
          </a:xfrm>
          <a:prstGeom prst="rect">
            <a:avLst/>
          </a:prstGeom>
          <a:solidFill>
            <a:srgbClr val="F8F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821238" y="4832350"/>
            <a:ext cx="1565275" cy="2845025"/>
          </a:xfrm>
        </p:spPr>
        <p:txBody>
          <a:bodyPr/>
          <a:lstStyle>
            <a:lvl1pPr marL="0" indent="0">
              <a:buNone/>
              <a:defRPr/>
            </a:lvl1pPr>
          </a:lstStyle>
          <a:p>
            <a:r>
              <a:rPr lang="en-US"/>
              <a:t>Click icon to add picture</a:t>
            </a:r>
            <a:endParaRPr lang="nb-NO" dirty="0"/>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7947097"/>
            <a:ext cx="1565275" cy="1306513"/>
          </a:xfrm>
        </p:spPr>
        <p:txBody>
          <a:bodyPr>
            <a:noAutofit/>
          </a:bodyPr>
          <a:lstStyle>
            <a:lvl1pPr>
              <a:lnSpc>
                <a:spcPts val="1200"/>
              </a:lnSpc>
              <a:defRPr sz="900">
                <a:solidFill>
                  <a:schemeClr val="bg1"/>
                </a:solidFill>
              </a:defRPr>
            </a:lvl1pPr>
            <a:lvl2pPr>
              <a:lnSpc>
                <a:spcPts val="1200"/>
              </a:lnSpc>
              <a:defRPr sz="900">
                <a:solidFill>
                  <a:schemeClr val="bg1"/>
                </a:solidFill>
              </a:defRPr>
            </a:lvl2pPr>
            <a:lvl3pPr>
              <a:lnSpc>
                <a:spcPts val="1200"/>
              </a:lnSpc>
              <a:defRPr sz="900">
                <a:solidFill>
                  <a:schemeClr val="bg1"/>
                </a:solidFill>
              </a:defRPr>
            </a:lvl3pPr>
            <a:lvl4pPr>
              <a:lnSpc>
                <a:spcPts val="1200"/>
              </a:lnSpc>
              <a:defRPr sz="900">
                <a:solidFill>
                  <a:schemeClr val="bg1"/>
                </a:solidFill>
              </a:defRPr>
            </a:lvl4pPr>
            <a:lvl5pPr>
              <a:lnSpc>
                <a:spcPts val="1200"/>
              </a:lnSpc>
              <a:defRPr sz="900">
                <a:solidFill>
                  <a:schemeClr val="bg1"/>
                </a:solidFill>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16CE1C4-1BF9-069B-9E41-F8AA9D8D036C}"/>
              </a:ext>
            </a:extLst>
          </p:cNvPr>
          <p:cNvSpPr>
            <a:spLocks noGrp="1"/>
          </p:cNvSpPr>
          <p:nvPr>
            <p:ph type="pic" sz="quarter" idx="22"/>
          </p:nvPr>
        </p:nvSpPr>
        <p:spPr>
          <a:xfrm>
            <a:off x="471488" y="517577"/>
            <a:ext cx="5915025" cy="3617101"/>
          </a:xfrm>
        </p:spPr>
        <p:txBody>
          <a:bodyPr/>
          <a:lstStyle>
            <a:lvl1pPr marL="0" indent="0">
              <a:buNone/>
              <a:defRPr/>
            </a:lvl1pPr>
          </a:lstStyle>
          <a:p>
            <a:r>
              <a:rPr lang="en-US" dirty="0"/>
              <a:t>Click icon to add picture</a:t>
            </a:r>
            <a:endParaRPr lang="nb-NO" dirty="0"/>
          </a:p>
        </p:txBody>
      </p:sp>
      <p:graphicFrame>
        <p:nvGraphicFramePr>
          <p:cNvPr id="8" name="Table Placeholder 23">
            <a:extLst>
              <a:ext uri="{FF2B5EF4-FFF2-40B4-BE49-F238E27FC236}">
                <a16:creationId xmlns:a16="http://schemas.microsoft.com/office/drawing/2014/main" id="{D782392B-86A9-45B7-FA11-76DEED0C91EC}"/>
              </a:ext>
            </a:extLst>
          </p:cNvPr>
          <p:cNvGraphicFramePr>
            <a:graphicFrameLocks/>
          </p:cNvGraphicFramePr>
          <p:nvPr userDrawn="1">
            <p:extLst>
              <p:ext uri="{D42A27DB-BD31-4B8C-83A1-F6EECF244321}">
                <p14:modId xmlns:p14="http://schemas.microsoft.com/office/powerpoint/2010/main" val="204418829"/>
              </p:ext>
            </p:extLst>
          </p:nvPr>
        </p:nvGraphicFramePr>
        <p:xfrm>
          <a:off x="471486" y="5029418"/>
          <a:ext cx="3751262" cy="4396320"/>
        </p:xfrm>
        <a:graphic>
          <a:graphicData uri="http://schemas.openxmlformats.org/drawingml/2006/table">
            <a:tbl>
              <a:tblPr>
                <a:tableStyleId>{5C22544A-7EE6-4342-B048-85BDC9FD1C3A}</a:tableStyleId>
              </a:tblPr>
              <a:tblGrid>
                <a:gridCol w="1875631">
                  <a:extLst>
                    <a:ext uri="{9D8B030D-6E8A-4147-A177-3AD203B41FA5}">
                      <a16:colId xmlns:a16="http://schemas.microsoft.com/office/drawing/2014/main" val="4270314910"/>
                    </a:ext>
                  </a:extLst>
                </a:gridCol>
                <a:gridCol w="1875631">
                  <a:extLst>
                    <a:ext uri="{9D8B030D-6E8A-4147-A177-3AD203B41FA5}">
                      <a16:colId xmlns:a16="http://schemas.microsoft.com/office/drawing/2014/main" val="357505116"/>
                    </a:ext>
                  </a:extLst>
                </a:gridCol>
              </a:tblGrid>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694066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5352896"/>
                  </a:ext>
                </a:extLst>
              </a:tr>
            </a:tbl>
          </a:graphicData>
        </a:graphic>
      </p:graphicFrame>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Box 3">
            <a:extLst>
              <a:ext uri="{FF2B5EF4-FFF2-40B4-BE49-F238E27FC236}">
                <a16:creationId xmlns:a16="http://schemas.microsoft.com/office/drawing/2014/main" id="{395D38F3-9730-5D67-74EB-B0531498C536}"/>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25404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 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C7418D-BF09-FF96-9C51-AA02821EC4B6}"/>
              </a:ext>
            </a:extLst>
          </p:cNvPr>
          <p:cNvSpPr/>
          <p:nvPr userDrawn="1"/>
        </p:nvSpPr>
        <p:spPr>
          <a:xfrm>
            <a:off x="0" y="9374117"/>
            <a:ext cx="6858000" cy="558786"/>
          </a:xfrm>
          <a:prstGeom prst="rect">
            <a:avLst/>
          </a:prstGeom>
          <a:solidFill>
            <a:srgbClr val="DA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9262F57-068A-35DB-C494-7828A5DF489C}"/>
              </a:ext>
            </a:extLst>
          </p:cNvPr>
          <p:cNvSpPr/>
          <p:nvPr userDrawn="1"/>
        </p:nvSpPr>
        <p:spPr>
          <a:xfrm>
            <a:off x="0" y="0"/>
            <a:ext cx="6857999" cy="3327550"/>
          </a:xfrm>
          <a:prstGeom prst="rect">
            <a:avLst/>
          </a:prstGeom>
          <a:solidFill>
            <a:srgbClr val="F8F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464C1B5-576E-985F-50F2-EA5477033B53}"/>
              </a:ext>
            </a:extLst>
          </p:cNvPr>
          <p:cNvSpPr>
            <a:spLocks noGrp="1"/>
          </p:cNvSpPr>
          <p:nvPr>
            <p:ph type="subTitle" idx="1"/>
          </p:nvPr>
        </p:nvSpPr>
        <p:spPr>
          <a:xfrm>
            <a:off x="471488" y="3481146"/>
            <a:ext cx="5891662" cy="346001"/>
          </a:xfrm>
        </p:spPr>
        <p:txBody>
          <a:bodyPr lIns="0" tIns="0" rIns="0" bIns="0" anchor="b">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6">
            <a:extLst>
              <a:ext uri="{FF2B5EF4-FFF2-40B4-BE49-F238E27FC236}">
                <a16:creationId xmlns:a16="http://schemas.microsoft.com/office/drawing/2014/main" id="{58E1A0BE-6EF5-BF54-4B7C-67F939C8297A}"/>
              </a:ext>
            </a:extLst>
          </p:cNvPr>
          <p:cNvSpPr>
            <a:spLocks noGrp="1"/>
          </p:cNvSpPr>
          <p:nvPr>
            <p:ph type="body" sz="quarter" idx="19"/>
          </p:nvPr>
        </p:nvSpPr>
        <p:spPr>
          <a:xfrm>
            <a:off x="471489" y="531883"/>
            <a:ext cx="2880000" cy="2632005"/>
          </a:xfrm>
        </p:spPr>
        <p:txBody>
          <a:bodyPr>
            <a:noAutofit/>
          </a:bodyPr>
          <a:lstStyle>
            <a:lvl1pPr>
              <a:lnSpc>
                <a:spcPct val="100000"/>
              </a:lnSpc>
              <a:defRPr sz="800"/>
            </a:lvl1pPr>
            <a:lvl2pPr marL="342900" indent="0">
              <a:lnSpc>
                <a:spcPct val="100000"/>
              </a:lnSpc>
              <a:buNone/>
              <a:defRPr sz="800"/>
            </a:lvl2pPr>
            <a:lvl3pPr>
              <a:lnSpc>
                <a:spcPct val="100000"/>
              </a:lnSpc>
              <a:defRPr sz="800"/>
            </a:lvl3pPr>
            <a:lvl4pPr>
              <a:lnSpc>
                <a:spcPct val="100000"/>
              </a:lnSpc>
              <a:defRPr sz="800"/>
            </a:lvl4pPr>
            <a:lvl5pPr>
              <a:lnSpc>
                <a:spcPct val="100000"/>
              </a:lnSpc>
              <a:defRPr sz="800"/>
            </a:lvl5pPr>
          </a:lstStyle>
          <a:p>
            <a:pPr lvl="0"/>
            <a:r>
              <a:rPr lang="en-US"/>
              <a:t>Click to edit Master text styles</a:t>
            </a:r>
          </a:p>
        </p:txBody>
      </p:sp>
      <p:sp>
        <p:nvSpPr>
          <p:cNvPr id="15" name="Text Placeholder 19">
            <a:extLst>
              <a:ext uri="{FF2B5EF4-FFF2-40B4-BE49-F238E27FC236}">
                <a16:creationId xmlns:a16="http://schemas.microsoft.com/office/drawing/2014/main" id="{FDC7D642-EF08-21F3-8F06-1FC904738105}"/>
              </a:ext>
            </a:extLst>
          </p:cNvPr>
          <p:cNvSpPr>
            <a:spLocks noGrp="1"/>
          </p:cNvSpPr>
          <p:nvPr>
            <p:ph type="body" sz="quarter" idx="22"/>
          </p:nvPr>
        </p:nvSpPr>
        <p:spPr>
          <a:xfrm>
            <a:off x="471488" y="3827147"/>
            <a:ext cx="5915025" cy="252369"/>
          </a:xfrm>
        </p:spPr>
        <p:txBody>
          <a:bodyPr lIns="0">
            <a:noAutofit/>
          </a:bodyPr>
          <a:lstStyle>
            <a:lvl1pPr marL="0" indent="0">
              <a:buNone/>
              <a:defRPr sz="1100" b="0"/>
            </a:lvl1pPr>
            <a:lvl2pPr marL="342900" indent="0">
              <a:buNone/>
              <a:defRPr sz="1100"/>
            </a:lvl2pPr>
            <a:lvl3pPr marL="685800" indent="0">
              <a:buNone/>
              <a:defRPr sz="1100"/>
            </a:lvl3pPr>
            <a:lvl4pPr marL="1028700" indent="0">
              <a:buNone/>
              <a:defRPr sz="1100"/>
            </a:lvl4pPr>
            <a:lvl5pPr marL="1371600" indent="0">
              <a:buNone/>
              <a:defRPr sz="1100"/>
            </a:lvl5pPr>
          </a:lstStyle>
          <a:p>
            <a:pPr lvl="0"/>
            <a:r>
              <a:rPr lang="en-US"/>
              <a:t>Click to edit Master text styles</a:t>
            </a:r>
          </a:p>
        </p:txBody>
      </p:sp>
      <p:sp>
        <p:nvSpPr>
          <p:cNvPr id="16" name="Picture Placeholder 23">
            <a:extLst>
              <a:ext uri="{FF2B5EF4-FFF2-40B4-BE49-F238E27FC236}">
                <a16:creationId xmlns:a16="http://schemas.microsoft.com/office/drawing/2014/main" id="{CBD9B878-F9E3-0546-93C5-5D4CC13168F5}"/>
              </a:ext>
            </a:extLst>
          </p:cNvPr>
          <p:cNvSpPr>
            <a:spLocks noGrp="1"/>
          </p:cNvSpPr>
          <p:nvPr>
            <p:ph type="pic" sz="quarter" idx="23"/>
          </p:nvPr>
        </p:nvSpPr>
        <p:spPr>
          <a:xfrm>
            <a:off x="3506512" y="0"/>
            <a:ext cx="3351488" cy="3327549"/>
          </a:xfrm>
        </p:spPr>
        <p:txBody>
          <a:bodyPr/>
          <a:lstStyle/>
          <a:p>
            <a:r>
              <a:rPr lang="en-US"/>
              <a:t>Click icon to add picture</a:t>
            </a:r>
            <a:endParaRPr lang="nb-NO"/>
          </a:p>
        </p:txBody>
      </p:sp>
      <p:graphicFrame>
        <p:nvGraphicFramePr>
          <p:cNvPr id="17" name="Table Placeholder 23">
            <a:extLst>
              <a:ext uri="{FF2B5EF4-FFF2-40B4-BE49-F238E27FC236}">
                <a16:creationId xmlns:a16="http://schemas.microsoft.com/office/drawing/2014/main" id="{2F2F8997-AAC0-D902-4F9D-6E10136327A3}"/>
              </a:ext>
            </a:extLst>
          </p:cNvPr>
          <p:cNvGraphicFramePr>
            <a:graphicFrameLocks/>
          </p:cNvGraphicFramePr>
          <p:nvPr userDrawn="1">
            <p:extLst>
              <p:ext uri="{D42A27DB-BD31-4B8C-83A1-F6EECF244321}">
                <p14:modId xmlns:p14="http://schemas.microsoft.com/office/powerpoint/2010/main" val="1686545333"/>
              </p:ext>
            </p:extLst>
          </p:nvPr>
        </p:nvGraphicFramePr>
        <p:xfrm>
          <a:off x="471488" y="4125913"/>
          <a:ext cx="2880000" cy="5120640"/>
        </p:xfrm>
        <a:graphic>
          <a:graphicData uri="http://schemas.openxmlformats.org/drawingml/2006/table">
            <a:tbl>
              <a:tblPr>
                <a:tableStyleId>{5C22544A-7EE6-4342-B048-85BDC9FD1C3A}</a:tableStyleId>
              </a:tblPr>
              <a:tblGrid>
                <a:gridCol w="1440000">
                  <a:extLst>
                    <a:ext uri="{9D8B030D-6E8A-4147-A177-3AD203B41FA5}">
                      <a16:colId xmlns:a16="http://schemas.microsoft.com/office/drawing/2014/main" val="4270314910"/>
                    </a:ext>
                  </a:extLst>
                </a:gridCol>
                <a:gridCol w="1440000">
                  <a:extLst>
                    <a:ext uri="{9D8B030D-6E8A-4147-A177-3AD203B41FA5}">
                      <a16:colId xmlns:a16="http://schemas.microsoft.com/office/drawing/2014/main" val="357505116"/>
                    </a:ext>
                  </a:extLst>
                </a:gridCol>
              </a:tblGrid>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40534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64616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7913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7752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443355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62010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7313817"/>
                  </a:ext>
                </a:extLst>
              </a:tr>
            </a:tbl>
          </a:graphicData>
        </a:graphic>
      </p:graphicFrame>
      <p:graphicFrame>
        <p:nvGraphicFramePr>
          <p:cNvPr id="18" name="Table Placeholder 23">
            <a:extLst>
              <a:ext uri="{FF2B5EF4-FFF2-40B4-BE49-F238E27FC236}">
                <a16:creationId xmlns:a16="http://schemas.microsoft.com/office/drawing/2014/main" id="{E0FC6566-87E9-E70D-D28A-F7546FE61261}"/>
              </a:ext>
            </a:extLst>
          </p:cNvPr>
          <p:cNvGraphicFramePr>
            <a:graphicFrameLocks/>
          </p:cNvGraphicFramePr>
          <p:nvPr userDrawn="1">
            <p:extLst>
              <p:ext uri="{D42A27DB-BD31-4B8C-83A1-F6EECF244321}">
                <p14:modId xmlns:p14="http://schemas.microsoft.com/office/powerpoint/2010/main" val="1340342341"/>
              </p:ext>
            </p:extLst>
          </p:nvPr>
        </p:nvGraphicFramePr>
        <p:xfrm>
          <a:off x="3506512" y="4125913"/>
          <a:ext cx="2880000" cy="5120640"/>
        </p:xfrm>
        <a:graphic>
          <a:graphicData uri="http://schemas.openxmlformats.org/drawingml/2006/table">
            <a:tbl>
              <a:tblPr>
                <a:tableStyleId>{5C22544A-7EE6-4342-B048-85BDC9FD1C3A}</a:tableStyleId>
              </a:tblPr>
              <a:tblGrid>
                <a:gridCol w="1440000">
                  <a:extLst>
                    <a:ext uri="{9D8B030D-6E8A-4147-A177-3AD203B41FA5}">
                      <a16:colId xmlns:a16="http://schemas.microsoft.com/office/drawing/2014/main" val="4270314910"/>
                    </a:ext>
                  </a:extLst>
                </a:gridCol>
                <a:gridCol w="1440000">
                  <a:extLst>
                    <a:ext uri="{9D8B030D-6E8A-4147-A177-3AD203B41FA5}">
                      <a16:colId xmlns:a16="http://schemas.microsoft.com/office/drawing/2014/main" val="357505116"/>
                    </a:ext>
                  </a:extLst>
                </a:gridCol>
              </a:tblGrid>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40534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64616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7913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7752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443355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62010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7313817"/>
                  </a:ext>
                </a:extLst>
              </a:tr>
            </a:tbl>
          </a:graphicData>
        </a:graphic>
      </p:graphicFrame>
      <p:sp>
        <p:nvSpPr>
          <p:cNvPr id="3" name="Text Placeholder 22">
            <a:extLst>
              <a:ext uri="{FF2B5EF4-FFF2-40B4-BE49-F238E27FC236}">
                <a16:creationId xmlns:a16="http://schemas.microsoft.com/office/drawing/2014/main" id="{69AFE61F-CB43-631A-FEF0-549CF85DD004}"/>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5" name="TextBox 4">
            <a:extLst>
              <a:ext uri="{FF2B5EF4-FFF2-40B4-BE49-F238E27FC236}">
                <a16:creationId xmlns:a16="http://schemas.microsoft.com/office/drawing/2014/main" id="{59AB7913-ED7F-8141-ECC5-2D06F6603706}"/>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1258107716"/>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 1-pag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BC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a:ln>
            <a:noFill/>
          </a:ln>
        </p:spPr>
        <p:txBody>
          <a:bodyPr/>
          <a:lstStyle>
            <a:lvl1pPr marL="0" indent="0">
              <a:buNone/>
              <a:defRPr/>
            </a:lvl1pPr>
          </a:lstStyle>
          <a:p>
            <a:r>
              <a:rPr lang="en-US"/>
              <a:t>Click icon to add picture</a:t>
            </a:r>
            <a:endParaRPr lang="nb-NO" dirty="0"/>
          </a:p>
        </p:txBody>
      </p:sp>
      <p:sp>
        <p:nvSpPr>
          <p:cNvPr id="2" name="Title 1"/>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471488" y="3717311"/>
            <a:ext cx="5891662" cy="405510"/>
          </a:xfrm>
        </p:spPr>
        <p:txBody>
          <a:bodyPr lIns="0" tIns="0" rIns="0" bIns="0" anchor="t" anchorCtr="0">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Text Placeholder 4">
            <a:extLst>
              <a:ext uri="{FF2B5EF4-FFF2-40B4-BE49-F238E27FC236}">
                <a16:creationId xmlns:a16="http://schemas.microsoft.com/office/drawing/2014/main" id="{BF1D4BEC-34FE-1ABF-E963-62AE5133AD2E}"/>
              </a:ext>
            </a:extLst>
          </p:cNvPr>
          <p:cNvSpPr>
            <a:spLocks noGrp="1"/>
          </p:cNvSpPr>
          <p:nvPr>
            <p:ph type="body" sz="quarter" idx="18"/>
          </p:nvPr>
        </p:nvSpPr>
        <p:spPr>
          <a:xfrm>
            <a:off x="471487" y="4257591"/>
            <a:ext cx="5891663" cy="695410"/>
          </a:xfrm>
        </p:spPr>
        <p:txBody>
          <a:bodyPr lIns="0" tIns="0" rIns="0" bIns="0">
            <a:noAutofit/>
          </a:bodyPr>
          <a:lstStyle>
            <a:lvl1pPr marL="0" indent="0" algn="l">
              <a:lnSpc>
                <a:spcPts val="1200"/>
              </a:lnSpc>
              <a:buNone/>
              <a:defRPr sz="900" b="1"/>
            </a:lvl1pPr>
            <a:lvl2pPr marL="342900" indent="0" algn="l">
              <a:lnSpc>
                <a:spcPts val="1200"/>
              </a:lnSpc>
              <a:buNone/>
              <a:defRPr sz="900" b="1"/>
            </a:lvl2pPr>
            <a:lvl3pPr marL="685800" indent="0" algn="l">
              <a:lnSpc>
                <a:spcPts val="1200"/>
              </a:lnSpc>
              <a:buNone/>
              <a:defRPr sz="900" b="1"/>
            </a:lvl3pPr>
            <a:lvl4pPr marL="1028700" indent="0" algn="l">
              <a:lnSpc>
                <a:spcPts val="1200"/>
              </a:lnSpc>
              <a:buNone/>
              <a:defRPr sz="900" b="1"/>
            </a:lvl4pPr>
            <a:lvl5pPr marL="1371600" indent="0" algn="l">
              <a:lnSpc>
                <a:spcPts val="1200"/>
              </a:lnSpc>
              <a:buNone/>
              <a:defRPr sz="900" b="1"/>
            </a:lvl5pPr>
          </a:lstStyle>
          <a:p>
            <a:pPr lvl="0"/>
            <a:r>
              <a:rPr lang="en-US" dirty="0"/>
              <a:t>Click to edit Master text styles</a:t>
            </a:r>
          </a:p>
        </p:txBody>
      </p:sp>
      <p:pic>
        <p:nvPicPr>
          <p:cNvPr id="8" name="Graphic 7">
            <a:extLst>
              <a:ext uri="{FF2B5EF4-FFF2-40B4-BE49-F238E27FC236}">
                <a16:creationId xmlns:a16="http://schemas.microsoft.com/office/drawing/2014/main" id="{1320D2BA-B83F-594C-104E-C1EBD2097F8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4" name="Rectangle 3">
            <a:extLst>
              <a:ext uri="{FF2B5EF4-FFF2-40B4-BE49-F238E27FC236}">
                <a16:creationId xmlns:a16="http://schemas.microsoft.com/office/drawing/2014/main" id="{23BCEE9D-82EC-5E4C-A239-1310C013FF55}"/>
              </a:ext>
            </a:extLst>
          </p:cNvPr>
          <p:cNvSpPr/>
          <p:nvPr userDrawn="1"/>
        </p:nvSpPr>
        <p:spPr>
          <a:xfrm>
            <a:off x="0" y="9347214"/>
            <a:ext cx="6858000" cy="558786"/>
          </a:xfrm>
          <a:prstGeom prst="rect">
            <a:avLst/>
          </a:prstGeom>
          <a:solidFill>
            <a:srgbClr val="09B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0DDACA-CDAD-B4C5-431C-783D21B068B7}"/>
              </a:ext>
            </a:extLst>
          </p:cNvPr>
          <p:cNvSpPr txBox="1"/>
          <p:nvPr userDrawn="1"/>
        </p:nvSpPr>
        <p:spPr>
          <a:xfrm>
            <a:off x="365881" y="9466452"/>
            <a:ext cx="3751312" cy="215444"/>
          </a:xfrm>
          <a:prstGeom prst="rect">
            <a:avLst/>
          </a:prstGeom>
          <a:noFill/>
        </p:spPr>
        <p:txBody>
          <a:bodyPr wrap="square">
            <a:spAutoFit/>
          </a:bodyPr>
          <a:lstStyle/>
          <a:p>
            <a:pPr algn="l"/>
            <a:r>
              <a:rPr lang="en-US" sz="800" dirty="0">
                <a:solidFill>
                  <a:schemeClr val="bg1"/>
                </a:solidFill>
              </a:rPr>
              <a:t>kongsberg.com</a:t>
            </a:r>
          </a:p>
        </p:txBody>
      </p:sp>
      <p:sp>
        <p:nvSpPr>
          <p:cNvPr id="12" name="Text Placeholder 22">
            <a:extLst>
              <a:ext uri="{FF2B5EF4-FFF2-40B4-BE49-F238E27FC236}">
                <a16:creationId xmlns:a16="http://schemas.microsoft.com/office/drawing/2014/main" id="{51B0D14B-01E0-8264-DD06-54BA6A40051D}"/>
              </a:ext>
            </a:extLst>
          </p:cNvPr>
          <p:cNvSpPr>
            <a:spLocks noGrp="1"/>
          </p:cNvSpPr>
          <p:nvPr>
            <p:ph type="body" sz="quarter" idx="20"/>
          </p:nvPr>
        </p:nvSpPr>
        <p:spPr>
          <a:xfrm>
            <a:off x="5394408" y="9496429"/>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graphicFrame>
        <p:nvGraphicFramePr>
          <p:cNvPr id="14" name="Table Placeholder 23">
            <a:extLst>
              <a:ext uri="{FF2B5EF4-FFF2-40B4-BE49-F238E27FC236}">
                <a16:creationId xmlns:a16="http://schemas.microsoft.com/office/drawing/2014/main" id="{60A3B691-EE4A-6D9F-CBAE-1426D41ACACE}"/>
              </a:ext>
            </a:extLst>
          </p:cNvPr>
          <p:cNvGraphicFramePr>
            <a:graphicFrameLocks/>
          </p:cNvGraphicFramePr>
          <p:nvPr userDrawn="1">
            <p:extLst>
              <p:ext uri="{D42A27DB-BD31-4B8C-83A1-F6EECF244321}">
                <p14:modId xmlns:p14="http://schemas.microsoft.com/office/powerpoint/2010/main" val="577839793"/>
              </p:ext>
            </p:extLst>
          </p:nvPr>
        </p:nvGraphicFramePr>
        <p:xfrm>
          <a:off x="471486" y="5359804"/>
          <a:ext cx="5891662" cy="3840480"/>
        </p:xfrm>
        <a:graphic>
          <a:graphicData uri="http://schemas.openxmlformats.org/drawingml/2006/table">
            <a:tbl>
              <a:tblPr>
                <a:tableStyleId>{5C22544A-7EE6-4342-B048-85BDC9FD1C3A}</a:tableStyleId>
              </a:tblPr>
              <a:tblGrid>
                <a:gridCol w="2945831">
                  <a:extLst>
                    <a:ext uri="{9D8B030D-6E8A-4147-A177-3AD203B41FA5}">
                      <a16:colId xmlns:a16="http://schemas.microsoft.com/office/drawing/2014/main" val="4270314910"/>
                    </a:ext>
                  </a:extLst>
                </a:gridCol>
                <a:gridCol w="2945831">
                  <a:extLst>
                    <a:ext uri="{9D8B030D-6E8A-4147-A177-3AD203B41FA5}">
                      <a16:colId xmlns:a16="http://schemas.microsoft.com/office/drawing/2014/main" val="357505116"/>
                    </a:ext>
                  </a:extLst>
                </a:gridCol>
              </a:tblGrid>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bl>
          </a:graphicData>
        </a:graphic>
      </p:graphicFrame>
      <p:sp>
        <p:nvSpPr>
          <p:cNvPr id="17" name="Picture Placeholder 16">
            <a:extLst>
              <a:ext uri="{FF2B5EF4-FFF2-40B4-BE49-F238E27FC236}">
                <a16:creationId xmlns:a16="http://schemas.microsoft.com/office/drawing/2014/main" id="{421EF44B-AE21-2027-700D-C592F8215A9A}"/>
              </a:ext>
            </a:extLst>
          </p:cNvPr>
          <p:cNvSpPr>
            <a:spLocks noGrp="1"/>
          </p:cNvSpPr>
          <p:nvPr>
            <p:ph type="pic" sz="quarter" idx="21" hasCustomPrompt="1"/>
          </p:nvPr>
        </p:nvSpPr>
        <p:spPr>
          <a:xfrm>
            <a:off x="4821239" y="1874108"/>
            <a:ext cx="1565274" cy="1306512"/>
          </a:xfrm>
        </p:spPr>
        <p:txBody>
          <a:bodyPr/>
          <a:lstStyle>
            <a:lvl1pPr marL="0" indent="0">
              <a:buNone/>
              <a:defRPr/>
            </a:lvl1pPr>
          </a:lstStyle>
          <a:p>
            <a:r>
              <a:rPr lang="nb-NO" dirty="0"/>
              <a:t>Product </a:t>
            </a:r>
            <a:r>
              <a:rPr lang="nb-NO" dirty="0" err="1"/>
              <a:t>picture</a:t>
            </a:r>
            <a:endParaRPr lang="nb-NO" dirty="0"/>
          </a:p>
        </p:txBody>
      </p:sp>
      <p:sp>
        <p:nvSpPr>
          <p:cNvPr id="6" name="Text Placeholder 23">
            <a:extLst>
              <a:ext uri="{FF2B5EF4-FFF2-40B4-BE49-F238E27FC236}">
                <a16:creationId xmlns:a16="http://schemas.microsoft.com/office/drawing/2014/main" id="{7563A4A9-25BA-BA57-1CC0-FCF3D9EF4ACA}"/>
              </a:ext>
            </a:extLst>
          </p:cNvPr>
          <p:cNvSpPr>
            <a:spLocks noGrp="1"/>
          </p:cNvSpPr>
          <p:nvPr>
            <p:ph type="body" sz="quarter" idx="24"/>
          </p:nvPr>
        </p:nvSpPr>
        <p:spPr>
          <a:xfrm>
            <a:off x="467209" y="5094455"/>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Tree>
    <p:extLst>
      <p:ext uri="{BB962C8B-B14F-4D97-AF65-F5344CB8AC3E}">
        <p14:creationId xmlns:p14="http://schemas.microsoft.com/office/powerpoint/2010/main" val="101127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Fro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846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solidFill>
            <a:srgbClr val="84643C"/>
          </a:solidFill>
        </p:spPr>
        <p:txBody>
          <a:bodyPr/>
          <a:lstStyle>
            <a:lvl1pPr marL="0" indent="0">
              <a:buNone/>
              <a:defRPr/>
            </a:lvl1pPr>
          </a:lstStyle>
          <a:p>
            <a:r>
              <a:rPr lang="en-US" dirty="0"/>
              <a:t>Click icon to add picture</a:t>
            </a:r>
            <a:endParaRPr lang="nb-NO" dirty="0"/>
          </a:p>
        </p:txBody>
      </p:sp>
      <p:sp>
        <p:nvSpPr>
          <p:cNvPr id="10" name="Rectangle 9">
            <a:extLst>
              <a:ext uri="{FF2B5EF4-FFF2-40B4-BE49-F238E27FC236}">
                <a16:creationId xmlns:a16="http://schemas.microsoft.com/office/drawing/2014/main" id="{8B8AB8C8-47D3-131F-2693-A6FECAC5C63C}"/>
              </a:ext>
            </a:extLst>
          </p:cNvPr>
          <p:cNvSpPr/>
          <p:nvPr userDrawn="1"/>
        </p:nvSpPr>
        <p:spPr>
          <a:xfrm>
            <a:off x="4561178" y="3327400"/>
            <a:ext cx="2296532" cy="6578600"/>
          </a:xfrm>
          <a:prstGeom prst="rect">
            <a:avLst/>
          </a:prstGeom>
          <a:solidFill>
            <a:srgbClr val="F8F2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471488" y="3718043"/>
            <a:ext cx="3884691" cy="647464"/>
          </a:xfrm>
        </p:spPr>
        <p:txBody>
          <a:bodyPr anchor="t" anchorCtr="0">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4598632"/>
            <a:ext cx="3919537" cy="4582764"/>
          </a:xfrm>
        </p:spPr>
        <p:txBody>
          <a:bodyPr>
            <a:norm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14" name="Text Placeholder 12">
            <a:extLst>
              <a:ext uri="{FF2B5EF4-FFF2-40B4-BE49-F238E27FC236}">
                <a16:creationId xmlns:a16="http://schemas.microsoft.com/office/drawing/2014/main" id="{5F3CF1B1-8BD0-DEE5-F582-EB43A81DC27D}"/>
              </a:ext>
            </a:extLst>
          </p:cNvPr>
          <p:cNvSpPr>
            <a:spLocks noGrp="1"/>
          </p:cNvSpPr>
          <p:nvPr>
            <p:ph type="body" sz="quarter" idx="15"/>
          </p:nvPr>
        </p:nvSpPr>
        <p:spPr>
          <a:xfrm>
            <a:off x="4756441" y="4294187"/>
            <a:ext cx="1924049" cy="4887209"/>
          </a:xfrm>
        </p:spPr>
        <p:txBody>
          <a:bodyPr>
            <a:normAutofit/>
          </a:bodyPr>
          <a:lstStyle>
            <a:lvl1pPr marL="171450" indent="-171450">
              <a:buFont typeface="Arial" panose="020B0604020202020204" pitchFamily="34" charset="0"/>
              <a:buChar char="•"/>
              <a:defRPr sz="1000">
                <a:latin typeface="+mn-lt"/>
              </a:defRPr>
            </a:lvl1pPr>
            <a:lvl2pPr marL="342900" indent="0">
              <a:buNone/>
              <a:defRPr sz="1000">
                <a:latin typeface="+mn-lt"/>
              </a:defRPr>
            </a:lvl2pPr>
            <a:lvl3pPr marL="685800" indent="0">
              <a:buNone/>
              <a:defRPr sz="1000">
                <a:latin typeface="+mn-lt"/>
              </a:defRPr>
            </a:lvl3pPr>
            <a:lvl4pPr marL="1028700" indent="0">
              <a:buNone/>
              <a:defRPr sz="1000">
                <a:latin typeface="+mn-lt"/>
              </a:defRPr>
            </a:lvl4pPr>
            <a:lvl5pPr marL="1371600" indent="0">
              <a:lnSpc>
                <a:spcPts val="1200"/>
              </a:lnSpc>
              <a:buNone/>
              <a:defRPr sz="1000">
                <a:latin typeface="+mn-lt"/>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ED230508-DBCC-ACE2-6BF0-29F7F89C8F35}"/>
              </a:ext>
            </a:extLst>
          </p:cNvPr>
          <p:cNvSpPr>
            <a:spLocks noGrp="1"/>
          </p:cNvSpPr>
          <p:nvPr>
            <p:ph type="body" sz="quarter" idx="16"/>
          </p:nvPr>
        </p:nvSpPr>
        <p:spPr>
          <a:xfrm>
            <a:off x="4756150" y="3897313"/>
            <a:ext cx="1924050" cy="288925"/>
          </a:xfrm>
        </p:spPr>
        <p:txBody>
          <a:bodyPr>
            <a:noAutofit/>
          </a:bodyPr>
          <a:lstStyle>
            <a:lvl1pPr marL="0" indent="0">
              <a:lnSpc>
                <a:spcPct val="100000"/>
              </a:lnSpc>
              <a:buNone/>
              <a:defRPr sz="1100" b="1"/>
            </a:lvl1pPr>
            <a:lvl2pPr marL="342900" indent="0">
              <a:buNone/>
              <a:defRPr sz="1100" b="1"/>
            </a:lvl2pPr>
            <a:lvl3pPr marL="685800" indent="0">
              <a:buNone/>
              <a:defRPr sz="1100" b="1"/>
            </a:lvl3pPr>
            <a:lvl4pPr marL="1028700" indent="0">
              <a:buNone/>
              <a:defRPr sz="1100" b="1"/>
            </a:lvl4pPr>
            <a:lvl5pPr marL="1371600" indent="0">
              <a:buNone/>
              <a:defRPr sz="1100" b="1"/>
            </a:lvl5pPr>
          </a:lstStyle>
          <a:p>
            <a:pPr lvl="0"/>
            <a:endParaRPr lang="en-US" dirty="0"/>
          </a:p>
        </p:txBody>
      </p:sp>
      <p:sp>
        <p:nvSpPr>
          <p:cNvPr id="29" name="Text Placeholder 22">
            <a:extLst>
              <a:ext uri="{FF2B5EF4-FFF2-40B4-BE49-F238E27FC236}">
                <a16:creationId xmlns:a16="http://schemas.microsoft.com/office/drawing/2014/main" id="{F5500BCC-97AB-D7A8-DFD9-99B844F885BD}"/>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30" name="TextBox 29">
            <a:extLst>
              <a:ext uri="{FF2B5EF4-FFF2-40B4-BE49-F238E27FC236}">
                <a16:creationId xmlns:a16="http://schemas.microsoft.com/office/drawing/2014/main" id="{49E85C37-400A-C15A-C172-B69FBF0F2DD8}"/>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pic>
        <p:nvPicPr>
          <p:cNvPr id="6" name="Graphic 5">
            <a:extLst>
              <a:ext uri="{FF2B5EF4-FFF2-40B4-BE49-F238E27FC236}">
                <a16:creationId xmlns:a16="http://schemas.microsoft.com/office/drawing/2014/main" id="{A299FA1A-E77E-899E-A54B-045AA85301F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03280" y="524126"/>
            <a:ext cx="669989" cy="669989"/>
          </a:xfrm>
          <a:prstGeom prst="rect">
            <a:avLst/>
          </a:prstGeom>
        </p:spPr>
      </p:pic>
      <p:sp>
        <p:nvSpPr>
          <p:cNvPr id="4" name="Title 1">
            <a:extLst>
              <a:ext uri="{FF2B5EF4-FFF2-40B4-BE49-F238E27FC236}">
                <a16:creationId xmlns:a16="http://schemas.microsoft.com/office/drawing/2014/main" id="{3D680F70-0174-0688-9D5B-925F90665CB0}"/>
              </a:ext>
            </a:extLst>
          </p:cNvPr>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Tree>
    <p:extLst>
      <p:ext uri="{BB962C8B-B14F-4D97-AF65-F5344CB8AC3E}">
        <p14:creationId xmlns:p14="http://schemas.microsoft.com/office/powerpoint/2010/main" val="3003484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Fro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09B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p:spPr>
        <p:txBody>
          <a:bodyPr/>
          <a:lstStyle>
            <a:lvl1pPr marL="0" indent="0">
              <a:buNone/>
              <a:defRPr/>
            </a:lvl1pPr>
          </a:lstStyle>
          <a:p>
            <a:r>
              <a:rPr lang="en-US" dirty="0"/>
              <a:t>Click icon to add picture</a:t>
            </a:r>
            <a:endParaRPr lang="nb-NO" dirty="0"/>
          </a:p>
        </p:txBody>
      </p:sp>
      <p:sp>
        <p:nvSpPr>
          <p:cNvPr id="10" name="Rectangle 9">
            <a:extLst>
              <a:ext uri="{FF2B5EF4-FFF2-40B4-BE49-F238E27FC236}">
                <a16:creationId xmlns:a16="http://schemas.microsoft.com/office/drawing/2014/main" id="{8B8AB8C8-47D3-131F-2693-A6FECAC5C63C}"/>
              </a:ext>
            </a:extLst>
          </p:cNvPr>
          <p:cNvSpPr/>
          <p:nvPr userDrawn="1"/>
        </p:nvSpPr>
        <p:spPr>
          <a:xfrm>
            <a:off x="4561178" y="3327400"/>
            <a:ext cx="2296532" cy="6578600"/>
          </a:xfrm>
          <a:prstGeom prst="rect">
            <a:avLst/>
          </a:prstGeom>
          <a:solidFill>
            <a:srgbClr val="BCFF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471488" y="3718043"/>
            <a:ext cx="3884691" cy="647464"/>
          </a:xfrm>
        </p:spPr>
        <p:txBody>
          <a:bodyPr anchor="t" anchorCtr="0">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4598632"/>
            <a:ext cx="3919537" cy="4582764"/>
          </a:xfrm>
        </p:spPr>
        <p:txBody>
          <a:bodyPr>
            <a:norm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14" name="Text Placeholder 12">
            <a:extLst>
              <a:ext uri="{FF2B5EF4-FFF2-40B4-BE49-F238E27FC236}">
                <a16:creationId xmlns:a16="http://schemas.microsoft.com/office/drawing/2014/main" id="{5F3CF1B1-8BD0-DEE5-F582-EB43A81DC27D}"/>
              </a:ext>
            </a:extLst>
          </p:cNvPr>
          <p:cNvSpPr>
            <a:spLocks noGrp="1"/>
          </p:cNvSpPr>
          <p:nvPr>
            <p:ph type="body" sz="quarter" idx="15"/>
          </p:nvPr>
        </p:nvSpPr>
        <p:spPr>
          <a:xfrm>
            <a:off x="4756441" y="4294187"/>
            <a:ext cx="1924049" cy="4887209"/>
          </a:xfrm>
        </p:spPr>
        <p:txBody>
          <a:bodyPr>
            <a:normAutofit/>
          </a:bodyPr>
          <a:lstStyle>
            <a:lvl1pPr marL="171450" indent="-171450">
              <a:buFont typeface="Arial" panose="020B0604020202020204" pitchFamily="34" charset="0"/>
              <a:buChar char="•"/>
              <a:defRPr sz="1000">
                <a:latin typeface="+mn-lt"/>
              </a:defRPr>
            </a:lvl1pPr>
            <a:lvl2pPr marL="342900" indent="0">
              <a:buNone/>
              <a:defRPr sz="1000">
                <a:latin typeface="+mn-lt"/>
              </a:defRPr>
            </a:lvl2pPr>
            <a:lvl3pPr marL="685800" indent="0">
              <a:buNone/>
              <a:defRPr sz="1000">
                <a:latin typeface="+mn-lt"/>
              </a:defRPr>
            </a:lvl3pPr>
            <a:lvl4pPr marL="1028700" indent="0">
              <a:buNone/>
              <a:defRPr sz="1000">
                <a:latin typeface="+mn-lt"/>
              </a:defRPr>
            </a:lvl4pPr>
            <a:lvl5pPr marL="1371600" indent="0">
              <a:lnSpc>
                <a:spcPts val="1200"/>
              </a:lnSpc>
              <a:buNone/>
              <a:defRPr sz="1000">
                <a:latin typeface="+mn-lt"/>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ED230508-DBCC-ACE2-6BF0-29F7F89C8F35}"/>
              </a:ext>
            </a:extLst>
          </p:cNvPr>
          <p:cNvSpPr>
            <a:spLocks noGrp="1"/>
          </p:cNvSpPr>
          <p:nvPr>
            <p:ph type="body" sz="quarter" idx="16"/>
          </p:nvPr>
        </p:nvSpPr>
        <p:spPr>
          <a:xfrm>
            <a:off x="4756150" y="3897313"/>
            <a:ext cx="1924050" cy="288925"/>
          </a:xfrm>
        </p:spPr>
        <p:txBody>
          <a:bodyPr>
            <a:noAutofit/>
          </a:bodyPr>
          <a:lstStyle>
            <a:lvl1pPr marL="0" indent="0">
              <a:lnSpc>
                <a:spcPct val="100000"/>
              </a:lnSpc>
              <a:buNone/>
              <a:defRPr sz="1100" b="1"/>
            </a:lvl1pPr>
            <a:lvl2pPr marL="342900" indent="0">
              <a:buNone/>
              <a:defRPr sz="1100" b="1"/>
            </a:lvl2pPr>
            <a:lvl3pPr marL="685800" indent="0">
              <a:buNone/>
              <a:defRPr sz="1100" b="1"/>
            </a:lvl3pPr>
            <a:lvl4pPr marL="1028700" indent="0">
              <a:buNone/>
              <a:defRPr sz="1100" b="1"/>
            </a:lvl4pPr>
            <a:lvl5pPr marL="1371600" indent="0">
              <a:buNone/>
              <a:defRPr sz="1100" b="1"/>
            </a:lvl5pPr>
          </a:lstStyle>
          <a:p>
            <a:pPr lvl="0"/>
            <a:endParaRPr lang="en-US" dirty="0"/>
          </a:p>
        </p:txBody>
      </p:sp>
      <p:sp>
        <p:nvSpPr>
          <p:cNvPr id="29" name="Text Placeholder 22">
            <a:extLst>
              <a:ext uri="{FF2B5EF4-FFF2-40B4-BE49-F238E27FC236}">
                <a16:creationId xmlns:a16="http://schemas.microsoft.com/office/drawing/2014/main" id="{F5500BCC-97AB-D7A8-DFD9-99B844F885BD}"/>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pic>
        <p:nvPicPr>
          <p:cNvPr id="6" name="Graphic 5">
            <a:extLst>
              <a:ext uri="{FF2B5EF4-FFF2-40B4-BE49-F238E27FC236}">
                <a16:creationId xmlns:a16="http://schemas.microsoft.com/office/drawing/2014/main" id="{A299FA1A-E77E-899E-A54B-045AA85301F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03280" y="524126"/>
            <a:ext cx="669989" cy="669989"/>
          </a:xfrm>
          <a:prstGeom prst="rect">
            <a:avLst/>
          </a:prstGeom>
        </p:spPr>
      </p:pic>
      <p:sp>
        <p:nvSpPr>
          <p:cNvPr id="4" name="Title 1">
            <a:extLst>
              <a:ext uri="{FF2B5EF4-FFF2-40B4-BE49-F238E27FC236}">
                <a16:creationId xmlns:a16="http://schemas.microsoft.com/office/drawing/2014/main" id="{3D680F70-0174-0688-9D5B-925F90665CB0}"/>
              </a:ext>
            </a:extLst>
          </p:cNvPr>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bg1"/>
                </a:solidFill>
                <a:latin typeface="+mn-lt"/>
              </a:defRPr>
            </a:lvl1pPr>
          </a:lstStyle>
          <a:p>
            <a:r>
              <a:rPr lang="en-US" dirty="0"/>
              <a:t>Click to edit Master title style</a:t>
            </a:r>
          </a:p>
        </p:txBody>
      </p:sp>
      <p:sp>
        <p:nvSpPr>
          <p:cNvPr id="2" name="TextBox 1">
            <a:extLst>
              <a:ext uri="{FF2B5EF4-FFF2-40B4-BE49-F238E27FC236}">
                <a16:creationId xmlns:a16="http://schemas.microsoft.com/office/drawing/2014/main" id="{92302045-F24C-A344-F929-7B00857C9A6C}"/>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4255149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Fro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09B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a:ln>
            <a:noFill/>
          </a:ln>
        </p:spPr>
        <p:txBody>
          <a:bodyPr/>
          <a:lstStyle>
            <a:lvl1pPr marL="0" indent="0">
              <a:buNone/>
              <a:defRPr/>
            </a:lvl1pPr>
          </a:lstStyle>
          <a:p>
            <a:r>
              <a:rPr lang="en-US"/>
              <a:t>Click icon to add picture</a:t>
            </a:r>
            <a:endParaRPr lang="nb-NO" dirty="0"/>
          </a:p>
        </p:txBody>
      </p:sp>
      <p:sp>
        <p:nvSpPr>
          <p:cNvPr id="2" name="Title 1"/>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471488" y="3717311"/>
            <a:ext cx="5891662" cy="647464"/>
          </a:xfrm>
        </p:spPr>
        <p:txBody>
          <a:bodyPr lIns="0" tIns="0" rIns="0" bIns="0" anchor="b">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5481596"/>
            <a:ext cx="5891662" cy="3694037"/>
          </a:xfrm>
        </p:spPr>
        <p:txBody>
          <a:bodyPr lIns="0" tIns="0" rIns="0" bIns="0" numCol="2"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5" name="Text Placeholder 4">
            <a:extLst>
              <a:ext uri="{FF2B5EF4-FFF2-40B4-BE49-F238E27FC236}">
                <a16:creationId xmlns:a16="http://schemas.microsoft.com/office/drawing/2014/main" id="{BF1D4BEC-34FE-1ABF-E963-62AE5133AD2E}"/>
              </a:ext>
            </a:extLst>
          </p:cNvPr>
          <p:cNvSpPr>
            <a:spLocks noGrp="1"/>
          </p:cNvSpPr>
          <p:nvPr>
            <p:ph type="body" sz="quarter" idx="18"/>
          </p:nvPr>
        </p:nvSpPr>
        <p:spPr>
          <a:xfrm>
            <a:off x="471487" y="4518373"/>
            <a:ext cx="5891663" cy="809625"/>
          </a:xfrm>
        </p:spPr>
        <p:txBody>
          <a:bodyPr lIns="0" tIns="0" rIns="0" bIns="0">
            <a:noAutofit/>
          </a:bodyPr>
          <a:lstStyle>
            <a:lvl1pPr marL="0" indent="0" algn="l">
              <a:lnSpc>
                <a:spcPts val="1200"/>
              </a:lnSpc>
              <a:buNone/>
              <a:defRPr sz="900" b="1"/>
            </a:lvl1pPr>
            <a:lvl2pPr marL="342900" indent="0" algn="l">
              <a:lnSpc>
                <a:spcPts val="1200"/>
              </a:lnSpc>
              <a:buNone/>
              <a:defRPr sz="900" b="1"/>
            </a:lvl2pPr>
            <a:lvl3pPr marL="685800" indent="0" algn="l">
              <a:lnSpc>
                <a:spcPts val="1200"/>
              </a:lnSpc>
              <a:buNone/>
              <a:defRPr sz="900" b="1"/>
            </a:lvl3pPr>
            <a:lvl4pPr marL="1028700" indent="0" algn="l">
              <a:lnSpc>
                <a:spcPts val="1200"/>
              </a:lnSpc>
              <a:buNone/>
              <a:defRPr sz="900" b="1"/>
            </a:lvl4pPr>
            <a:lvl5pPr marL="1371600" indent="0" algn="l">
              <a:lnSpc>
                <a:spcPts val="1200"/>
              </a:lnSpc>
              <a:buNone/>
              <a:defRPr sz="900" b="1"/>
            </a:lvl5pPr>
          </a:lstStyle>
          <a:p>
            <a:pPr lvl="0"/>
            <a:r>
              <a:rPr lang="en-US"/>
              <a:t>Click to edit Master text styles</a:t>
            </a:r>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1857375"/>
            <a:ext cx="1565275" cy="1306513"/>
          </a:xfrm>
        </p:spPr>
        <p:txBody>
          <a:bodyPr>
            <a:noAutofit/>
          </a:bodyPr>
          <a:lstStyle>
            <a:lvl1pPr>
              <a:lnSpc>
                <a:spcPts val="1200"/>
              </a:lnSpc>
              <a:defRPr sz="900">
                <a:solidFill>
                  <a:schemeClr val="bg1"/>
                </a:solidFill>
              </a:defRPr>
            </a:lvl1pPr>
            <a:lvl2pPr>
              <a:lnSpc>
                <a:spcPts val="1200"/>
              </a:lnSpc>
              <a:defRPr sz="900">
                <a:solidFill>
                  <a:schemeClr val="bg1"/>
                </a:solidFill>
              </a:defRPr>
            </a:lvl2pPr>
            <a:lvl3pPr>
              <a:lnSpc>
                <a:spcPts val="1200"/>
              </a:lnSpc>
              <a:defRPr sz="900">
                <a:solidFill>
                  <a:schemeClr val="bg1"/>
                </a:solidFill>
              </a:defRPr>
            </a:lvl3pPr>
            <a:lvl4pPr>
              <a:lnSpc>
                <a:spcPts val="1200"/>
              </a:lnSpc>
              <a:defRPr sz="900">
                <a:solidFill>
                  <a:schemeClr val="bg1"/>
                </a:solidFill>
              </a:defRPr>
            </a:lvl4pPr>
            <a:lvl5pPr>
              <a:lnSpc>
                <a:spcPts val="1200"/>
              </a:lnSpc>
              <a:defRPr sz="9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1320D2BA-B83F-594C-104E-C1EBD2097F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03280" y="524126"/>
            <a:ext cx="669989" cy="669989"/>
          </a:xfrm>
          <a:prstGeom prst="rect">
            <a:avLst/>
          </a:prstGeom>
        </p:spPr>
      </p:pic>
      <p:sp>
        <p:nvSpPr>
          <p:cNvPr id="6" name="Text Placeholder 22">
            <a:extLst>
              <a:ext uri="{FF2B5EF4-FFF2-40B4-BE49-F238E27FC236}">
                <a16:creationId xmlns:a16="http://schemas.microsoft.com/office/drawing/2014/main" id="{2E7D947E-356F-BB00-DC28-7021A9A904C3}"/>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Box 3">
            <a:extLst>
              <a:ext uri="{FF2B5EF4-FFF2-40B4-BE49-F238E27FC236}">
                <a16:creationId xmlns:a16="http://schemas.microsoft.com/office/drawing/2014/main" id="{C01F110E-D235-D98D-B78B-A780D797802F}"/>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236514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Front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E7AB51-C9E8-2B0E-CDC4-2E12E7B6E172}"/>
              </a:ext>
            </a:extLst>
          </p:cNvPr>
          <p:cNvSpPr>
            <a:spLocks noGrp="1"/>
          </p:cNvSpPr>
          <p:nvPr>
            <p:ph type="pic" sz="quarter" idx="22"/>
          </p:nvPr>
        </p:nvSpPr>
        <p:spPr>
          <a:xfrm>
            <a:off x="0" y="0"/>
            <a:ext cx="6858000" cy="3960000"/>
          </a:xfrm>
          <a:noFill/>
        </p:spPr>
        <p:txBody>
          <a:bodyPr/>
          <a:lstStyle>
            <a:lvl1pPr marL="0" indent="0">
              <a:buNone/>
              <a:defRPr/>
            </a:lvl1pPr>
          </a:lstStyle>
          <a:p>
            <a:r>
              <a:rPr lang="en-US"/>
              <a:t>Click icon to add picture</a:t>
            </a:r>
            <a:endParaRPr lang="nb-NO" dirty="0"/>
          </a:p>
        </p:txBody>
      </p:sp>
      <p:sp>
        <p:nvSpPr>
          <p:cNvPr id="6" name="Rectangle 5">
            <a:extLst>
              <a:ext uri="{FF2B5EF4-FFF2-40B4-BE49-F238E27FC236}">
                <a16:creationId xmlns:a16="http://schemas.microsoft.com/office/drawing/2014/main" id="{C1075E45-B8BF-4C56-F3C1-9444668F2E48}"/>
              </a:ext>
            </a:extLst>
          </p:cNvPr>
          <p:cNvSpPr/>
          <p:nvPr userDrawn="1"/>
        </p:nvSpPr>
        <p:spPr>
          <a:xfrm>
            <a:off x="4560889" y="3960000"/>
            <a:ext cx="2297111" cy="5946000"/>
          </a:xfrm>
          <a:prstGeom prst="rect">
            <a:avLst/>
          </a:prstGeom>
          <a:solidFill>
            <a:srgbClr val="BC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5516666"/>
            <a:ext cx="3751262" cy="3664729"/>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22" name="Text Placeholder 21">
            <a:extLst>
              <a:ext uri="{FF2B5EF4-FFF2-40B4-BE49-F238E27FC236}">
                <a16:creationId xmlns:a16="http://schemas.microsoft.com/office/drawing/2014/main" id="{4A5B31E1-6219-361A-FA0E-5F07BC7791EF}"/>
              </a:ext>
            </a:extLst>
          </p:cNvPr>
          <p:cNvSpPr>
            <a:spLocks noGrp="1"/>
          </p:cNvSpPr>
          <p:nvPr>
            <p:ph type="body" sz="quarter" idx="23"/>
          </p:nvPr>
        </p:nvSpPr>
        <p:spPr>
          <a:xfrm>
            <a:off x="471488" y="724604"/>
            <a:ext cx="4284662" cy="933811"/>
          </a:xfrm>
        </p:spPr>
        <p:txBody>
          <a:bodyPr>
            <a:noAutofit/>
          </a:bodyPr>
          <a:lstStyle>
            <a:lvl1pPr marL="0" indent="0">
              <a:buNone/>
              <a:defRPr sz="4000" b="1"/>
            </a:lvl1pPr>
            <a:lvl2pPr marL="342900" indent="0">
              <a:buNone/>
              <a:defRPr sz="4000" b="1"/>
            </a:lvl2pPr>
            <a:lvl3pPr marL="685800" indent="0">
              <a:buNone/>
              <a:defRPr sz="4000" b="1"/>
            </a:lvl3pPr>
            <a:lvl4pPr marL="1028700" indent="0">
              <a:buNone/>
              <a:defRPr sz="4000" b="1"/>
            </a:lvl4pPr>
            <a:lvl5pPr marL="1371600" indent="0">
              <a:buNone/>
              <a:defRPr sz="4000" b="1"/>
            </a:lvl5pPr>
          </a:lstStyle>
          <a:p>
            <a:pPr lvl="0"/>
            <a:r>
              <a:rPr lang="en-US" dirty="0"/>
              <a:t>Click to edit Master text styles</a:t>
            </a:r>
          </a:p>
        </p:txBody>
      </p:sp>
      <p:sp>
        <p:nvSpPr>
          <p:cNvPr id="24" name="Text Placeholder 23">
            <a:extLst>
              <a:ext uri="{FF2B5EF4-FFF2-40B4-BE49-F238E27FC236}">
                <a16:creationId xmlns:a16="http://schemas.microsoft.com/office/drawing/2014/main" id="{D04F29EE-5811-11D7-F31A-A9129095C82D}"/>
              </a:ext>
            </a:extLst>
          </p:cNvPr>
          <p:cNvSpPr>
            <a:spLocks noGrp="1"/>
          </p:cNvSpPr>
          <p:nvPr>
            <p:ph type="body" sz="quarter" idx="24"/>
          </p:nvPr>
        </p:nvSpPr>
        <p:spPr>
          <a:xfrm>
            <a:off x="471488" y="4307519"/>
            <a:ext cx="3751262" cy="1034502"/>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12">
            <a:extLst>
              <a:ext uri="{FF2B5EF4-FFF2-40B4-BE49-F238E27FC236}">
                <a16:creationId xmlns:a16="http://schemas.microsoft.com/office/drawing/2014/main" id="{9FA76432-4178-A7A7-BC73-572A56037D90}"/>
              </a:ext>
            </a:extLst>
          </p:cNvPr>
          <p:cNvSpPr>
            <a:spLocks noGrp="1"/>
          </p:cNvSpPr>
          <p:nvPr>
            <p:ph type="body" sz="quarter" idx="15"/>
          </p:nvPr>
        </p:nvSpPr>
        <p:spPr>
          <a:xfrm>
            <a:off x="4756441" y="5237782"/>
            <a:ext cx="1924049" cy="2768671"/>
          </a:xfrm>
        </p:spPr>
        <p:txBody>
          <a:bodyPr>
            <a:normAutofit/>
          </a:bodyPr>
          <a:lstStyle>
            <a:lvl1pPr marL="0" indent="0">
              <a:lnSpc>
                <a:spcPts val="1200"/>
              </a:lnSpc>
              <a:buNone/>
              <a:defRPr sz="1000">
                <a:latin typeface="+mn-lt"/>
              </a:defRPr>
            </a:lvl1pPr>
            <a:lvl2pPr marL="342900" indent="0">
              <a:lnSpc>
                <a:spcPts val="1200"/>
              </a:lnSpc>
              <a:buNone/>
              <a:defRPr sz="1000">
                <a:latin typeface="+mn-lt"/>
              </a:defRPr>
            </a:lvl2pPr>
            <a:lvl3pPr marL="685800" indent="0">
              <a:lnSpc>
                <a:spcPts val="1200"/>
              </a:lnSpc>
              <a:buNone/>
              <a:defRPr sz="1000">
                <a:latin typeface="+mn-lt"/>
              </a:defRPr>
            </a:lvl3pPr>
            <a:lvl4pPr marL="1028700" indent="0">
              <a:lnSpc>
                <a:spcPts val="1200"/>
              </a:lnSpc>
              <a:buNone/>
              <a:defRPr sz="1000">
                <a:latin typeface="+mn-lt"/>
              </a:defRPr>
            </a:lvl4pPr>
            <a:lvl5pPr marL="1371600" indent="0">
              <a:lnSpc>
                <a:spcPts val="1200"/>
              </a:lnSpc>
              <a:buNone/>
              <a:defRPr sz="1000">
                <a:latin typeface="+mn-lt"/>
              </a:defRPr>
            </a:lvl5pPr>
          </a:lstStyle>
          <a:p>
            <a:pPr lvl="0"/>
            <a:r>
              <a:rPr lang="en-US"/>
              <a:t>Click to edit Master text styles</a:t>
            </a:r>
          </a:p>
        </p:txBody>
      </p:sp>
      <p:sp>
        <p:nvSpPr>
          <p:cNvPr id="3" name="Text Placeholder 16">
            <a:extLst>
              <a:ext uri="{FF2B5EF4-FFF2-40B4-BE49-F238E27FC236}">
                <a16:creationId xmlns:a16="http://schemas.microsoft.com/office/drawing/2014/main" id="{BA789393-B1C7-5413-AD05-C450064A8E19}"/>
              </a:ext>
            </a:extLst>
          </p:cNvPr>
          <p:cNvSpPr>
            <a:spLocks noGrp="1"/>
          </p:cNvSpPr>
          <p:nvPr>
            <p:ph type="body" sz="quarter" idx="16"/>
          </p:nvPr>
        </p:nvSpPr>
        <p:spPr>
          <a:xfrm>
            <a:off x="4756150" y="4840908"/>
            <a:ext cx="1924050" cy="288925"/>
          </a:xfrm>
        </p:spPr>
        <p:txBody>
          <a:bodyPr>
            <a:noAutofit/>
          </a:bodyPr>
          <a:lstStyle>
            <a:lvl1pPr marL="0" indent="0">
              <a:buNone/>
              <a:defRPr sz="1000" b="1"/>
            </a:lvl1pPr>
            <a:lvl2pPr marL="342900" indent="0">
              <a:buNone/>
              <a:defRPr sz="1000" b="1"/>
            </a:lvl2pPr>
            <a:lvl3pPr marL="685800" indent="0">
              <a:buNone/>
              <a:defRPr sz="1000" b="1"/>
            </a:lvl3pPr>
            <a:lvl4pPr marL="1028700" indent="0">
              <a:buNone/>
              <a:defRPr sz="1000" b="1"/>
            </a:lvl4pPr>
            <a:lvl5pPr marL="1371600" indent="0">
              <a:buNone/>
              <a:defRPr sz="1000" b="1"/>
            </a:lvl5pPr>
          </a:lstStyle>
          <a:p>
            <a:pPr lvl="0"/>
            <a:r>
              <a:rPr lang="en-US"/>
              <a:t>Click to edit Master text styles</a:t>
            </a:r>
          </a:p>
        </p:txBody>
      </p:sp>
      <p:sp>
        <p:nvSpPr>
          <p:cNvPr id="4" name="Text Placeholder 22">
            <a:extLst>
              <a:ext uri="{FF2B5EF4-FFF2-40B4-BE49-F238E27FC236}">
                <a16:creationId xmlns:a16="http://schemas.microsoft.com/office/drawing/2014/main" id="{8E2430A5-7D1A-AAB8-4645-3FDFF3082B2C}"/>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5" name="TextBox 4">
            <a:extLst>
              <a:ext uri="{FF2B5EF4-FFF2-40B4-BE49-F238E27FC236}">
                <a16:creationId xmlns:a16="http://schemas.microsoft.com/office/drawing/2014/main" id="{D49BE3E8-7B51-F5B7-1E21-0C6C7D9980F0}"/>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3271666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3499854" y="4563931"/>
            <a:ext cx="2886660" cy="1567780"/>
          </a:xfrm>
        </p:spPr>
        <p:txBody>
          <a:bodyPr/>
          <a:lstStyle>
            <a:lvl1pPr marL="0" indent="0">
              <a:buNone/>
              <a:defRPr/>
            </a:lvl1pPr>
          </a:lstStyle>
          <a:p>
            <a:r>
              <a:rPr lang="en-US"/>
              <a:t>Click icon to add picture</a:t>
            </a:r>
            <a:endParaRPr lang="nb-NO" dirty="0"/>
          </a:p>
        </p:txBody>
      </p:sp>
      <p:sp>
        <p:nvSpPr>
          <p:cNvPr id="3" name="Picture Placeholder 2">
            <a:extLst>
              <a:ext uri="{FF2B5EF4-FFF2-40B4-BE49-F238E27FC236}">
                <a16:creationId xmlns:a16="http://schemas.microsoft.com/office/drawing/2014/main" id="{416CE1C4-1BF9-069B-9E41-F8AA9D8D036C}"/>
              </a:ext>
            </a:extLst>
          </p:cNvPr>
          <p:cNvSpPr>
            <a:spLocks noGrp="1"/>
          </p:cNvSpPr>
          <p:nvPr>
            <p:ph type="pic" sz="quarter" idx="22"/>
          </p:nvPr>
        </p:nvSpPr>
        <p:spPr>
          <a:xfrm>
            <a:off x="471488" y="517577"/>
            <a:ext cx="5915025" cy="3617101"/>
          </a:xfrm>
        </p:spPr>
        <p:txBody>
          <a:bodyPr/>
          <a:lstStyle>
            <a:lvl1pPr marL="0" indent="0">
              <a:buNone/>
              <a:defRPr/>
            </a:lvl1pPr>
          </a:lstStyle>
          <a:p>
            <a:r>
              <a:rPr lang="en-US" dirty="0"/>
              <a:t>Click icon to add picture</a:t>
            </a:r>
            <a:endParaRPr lang="nb-NO" dirty="0"/>
          </a:p>
        </p:txBody>
      </p:sp>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 Placeholder 12">
            <a:extLst>
              <a:ext uri="{FF2B5EF4-FFF2-40B4-BE49-F238E27FC236}">
                <a16:creationId xmlns:a16="http://schemas.microsoft.com/office/drawing/2014/main" id="{FFCD61E9-5B84-37DC-B010-1F17C09ACF7B}"/>
              </a:ext>
            </a:extLst>
          </p:cNvPr>
          <p:cNvSpPr>
            <a:spLocks noGrp="1"/>
          </p:cNvSpPr>
          <p:nvPr>
            <p:ph type="body" sz="quarter" idx="14"/>
          </p:nvPr>
        </p:nvSpPr>
        <p:spPr>
          <a:xfrm>
            <a:off x="471488" y="5026526"/>
            <a:ext cx="2886659" cy="422708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0" name="Text Placeholder 12">
            <a:extLst>
              <a:ext uri="{FF2B5EF4-FFF2-40B4-BE49-F238E27FC236}">
                <a16:creationId xmlns:a16="http://schemas.microsoft.com/office/drawing/2014/main" id="{1F146208-4E7E-CE60-EEEA-E5C1FEE41FBE}"/>
              </a:ext>
            </a:extLst>
          </p:cNvPr>
          <p:cNvSpPr>
            <a:spLocks noGrp="1"/>
          </p:cNvSpPr>
          <p:nvPr>
            <p:ph type="body" sz="quarter" idx="26"/>
          </p:nvPr>
        </p:nvSpPr>
        <p:spPr>
          <a:xfrm>
            <a:off x="3499853" y="6785810"/>
            <a:ext cx="2886659" cy="2466241"/>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3" name="Text Placeholder 23">
            <a:extLst>
              <a:ext uri="{FF2B5EF4-FFF2-40B4-BE49-F238E27FC236}">
                <a16:creationId xmlns:a16="http://schemas.microsoft.com/office/drawing/2014/main" id="{9D37DCA2-F962-EFB9-247F-58ACE763DDF5}"/>
              </a:ext>
            </a:extLst>
          </p:cNvPr>
          <p:cNvSpPr>
            <a:spLocks noGrp="1"/>
          </p:cNvSpPr>
          <p:nvPr>
            <p:ph type="body" sz="quarter" idx="27"/>
          </p:nvPr>
        </p:nvSpPr>
        <p:spPr>
          <a:xfrm>
            <a:off x="3501190" y="6322510"/>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5" name="TextBox 4">
            <a:extLst>
              <a:ext uri="{FF2B5EF4-FFF2-40B4-BE49-F238E27FC236}">
                <a16:creationId xmlns:a16="http://schemas.microsoft.com/office/drawing/2014/main" id="{8823E12B-8376-4856-8688-33F436F87EBC}"/>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253502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70151" y="7684272"/>
            <a:ext cx="2886660" cy="1567780"/>
          </a:xfrm>
        </p:spPr>
        <p:txBody>
          <a:bodyPr/>
          <a:lstStyle>
            <a:lvl1pPr marL="0" indent="0">
              <a:buNone/>
              <a:defRPr/>
            </a:lvl1pPr>
          </a:lstStyle>
          <a:p>
            <a:r>
              <a:rPr lang="en-US"/>
              <a:t>Click icon to add picture</a:t>
            </a:r>
            <a:endParaRPr lang="nb-NO" dirty="0"/>
          </a:p>
        </p:txBody>
      </p:sp>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 Placeholder 12">
            <a:extLst>
              <a:ext uri="{FF2B5EF4-FFF2-40B4-BE49-F238E27FC236}">
                <a16:creationId xmlns:a16="http://schemas.microsoft.com/office/drawing/2014/main" id="{FFCD61E9-5B84-37DC-B010-1F17C09ACF7B}"/>
              </a:ext>
            </a:extLst>
          </p:cNvPr>
          <p:cNvSpPr>
            <a:spLocks noGrp="1"/>
          </p:cNvSpPr>
          <p:nvPr>
            <p:ph type="body" sz="quarter" idx="14"/>
          </p:nvPr>
        </p:nvSpPr>
        <p:spPr>
          <a:xfrm>
            <a:off x="471488" y="5026526"/>
            <a:ext cx="2886659" cy="246024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0" name="Text Placeholder 12">
            <a:extLst>
              <a:ext uri="{FF2B5EF4-FFF2-40B4-BE49-F238E27FC236}">
                <a16:creationId xmlns:a16="http://schemas.microsoft.com/office/drawing/2014/main" id="{1F146208-4E7E-CE60-EEEA-E5C1FEE41FBE}"/>
              </a:ext>
            </a:extLst>
          </p:cNvPr>
          <p:cNvSpPr>
            <a:spLocks noGrp="1"/>
          </p:cNvSpPr>
          <p:nvPr>
            <p:ph type="body" sz="quarter" idx="26"/>
          </p:nvPr>
        </p:nvSpPr>
        <p:spPr>
          <a:xfrm>
            <a:off x="3499853" y="5023150"/>
            <a:ext cx="2886659" cy="4228902"/>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3" name="Text Placeholder 23">
            <a:extLst>
              <a:ext uri="{FF2B5EF4-FFF2-40B4-BE49-F238E27FC236}">
                <a16:creationId xmlns:a16="http://schemas.microsoft.com/office/drawing/2014/main" id="{9D37DCA2-F962-EFB9-247F-58ACE763DDF5}"/>
              </a:ext>
            </a:extLst>
          </p:cNvPr>
          <p:cNvSpPr>
            <a:spLocks noGrp="1"/>
          </p:cNvSpPr>
          <p:nvPr>
            <p:ph type="body" sz="quarter" idx="27"/>
          </p:nvPr>
        </p:nvSpPr>
        <p:spPr>
          <a:xfrm>
            <a:off x="3501190"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5" name="Picture Placeholder 10">
            <a:extLst>
              <a:ext uri="{FF2B5EF4-FFF2-40B4-BE49-F238E27FC236}">
                <a16:creationId xmlns:a16="http://schemas.microsoft.com/office/drawing/2014/main" id="{39DB80F8-3C6C-C482-3ED4-9514970C620B}"/>
              </a:ext>
            </a:extLst>
          </p:cNvPr>
          <p:cNvSpPr>
            <a:spLocks noGrp="1"/>
          </p:cNvSpPr>
          <p:nvPr>
            <p:ph type="pic" sz="quarter" idx="28"/>
          </p:nvPr>
        </p:nvSpPr>
        <p:spPr>
          <a:xfrm>
            <a:off x="3498517" y="521659"/>
            <a:ext cx="2886660" cy="1567780"/>
          </a:xfrm>
        </p:spPr>
        <p:txBody>
          <a:bodyPr/>
          <a:lstStyle>
            <a:lvl1pPr marL="0" indent="0">
              <a:buNone/>
              <a:defRPr/>
            </a:lvl1pPr>
          </a:lstStyle>
          <a:p>
            <a:r>
              <a:rPr lang="en-US"/>
              <a:t>Click icon to add picture</a:t>
            </a:r>
            <a:endParaRPr lang="nb-NO" dirty="0"/>
          </a:p>
        </p:txBody>
      </p:sp>
      <p:sp>
        <p:nvSpPr>
          <p:cNvPr id="6" name="Text Placeholder 23">
            <a:extLst>
              <a:ext uri="{FF2B5EF4-FFF2-40B4-BE49-F238E27FC236}">
                <a16:creationId xmlns:a16="http://schemas.microsoft.com/office/drawing/2014/main" id="{0A495792-AA22-05B5-1ED2-B10A665DAD44}"/>
              </a:ext>
            </a:extLst>
          </p:cNvPr>
          <p:cNvSpPr>
            <a:spLocks noGrp="1"/>
          </p:cNvSpPr>
          <p:nvPr>
            <p:ph type="body" sz="quarter" idx="29"/>
          </p:nvPr>
        </p:nvSpPr>
        <p:spPr>
          <a:xfrm>
            <a:off x="470151" y="517577"/>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7" name="Text Placeholder 12">
            <a:extLst>
              <a:ext uri="{FF2B5EF4-FFF2-40B4-BE49-F238E27FC236}">
                <a16:creationId xmlns:a16="http://schemas.microsoft.com/office/drawing/2014/main" id="{2FC2A7AF-B74A-1E24-C382-D2701FFC5E67}"/>
              </a:ext>
            </a:extLst>
          </p:cNvPr>
          <p:cNvSpPr>
            <a:spLocks noGrp="1"/>
          </p:cNvSpPr>
          <p:nvPr>
            <p:ph type="body" sz="quarter" idx="30"/>
          </p:nvPr>
        </p:nvSpPr>
        <p:spPr>
          <a:xfrm>
            <a:off x="470151" y="984254"/>
            <a:ext cx="2886659" cy="337824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8" name="Text Placeholder 12">
            <a:extLst>
              <a:ext uri="{FF2B5EF4-FFF2-40B4-BE49-F238E27FC236}">
                <a16:creationId xmlns:a16="http://schemas.microsoft.com/office/drawing/2014/main" id="{0A45BCD9-D78C-6B71-2B98-52104EF5B65C}"/>
              </a:ext>
            </a:extLst>
          </p:cNvPr>
          <p:cNvSpPr>
            <a:spLocks noGrp="1"/>
          </p:cNvSpPr>
          <p:nvPr>
            <p:ph type="body" sz="quarter" idx="31"/>
          </p:nvPr>
        </p:nvSpPr>
        <p:spPr>
          <a:xfrm>
            <a:off x="3498516" y="2743539"/>
            <a:ext cx="2886659" cy="1618960"/>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4" name="Text Placeholder 23">
            <a:extLst>
              <a:ext uri="{FF2B5EF4-FFF2-40B4-BE49-F238E27FC236}">
                <a16:creationId xmlns:a16="http://schemas.microsoft.com/office/drawing/2014/main" id="{F714814D-D4EB-92C7-1F9E-F48DD4AC6B22}"/>
              </a:ext>
            </a:extLst>
          </p:cNvPr>
          <p:cNvSpPr>
            <a:spLocks noGrp="1"/>
          </p:cNvSpPr>
          <p:nvPr>
            <p:ph type="body" sz="quarter" idx="32"/>
          </p:nvPr>
        </p:nvSpPr>
        <p:spPr>
          <a:xfrm>
            <a:off x="3499853" y="2280238"/>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3" name="TextBox 2">
            <a:extLst>
              <a:ext uri="{FF2B5EF4-FFF2-40B4-BE49-F238E27FC236}">
                <a16:creationId xmlns:a16="http://schemas.microsoft.com/office/drawing/2014/main" id="{063BAF62-AB7F-7FEB-41AB-51CF7B229273}"/>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3407769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Back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075E45-B8BF-4C56-F3C1-9444668F2E48}"/>
              </a:ext>
            </a:extLst>
          </p:cNvPr>
          <p:cNvSpPr/>
          <p:nvPr userDrawn="1"/>
        </p:nvSpPr>
        <p:spPr>
          <a:xfrm>
            <a:off x="4560889" y="4559850"/>
            <a:ext cx="2297111" cy="5346150"/>
          </a:xfrm>
          <a:prstGeom prst="rect">
            <a:avLst/>
          </a:prstGeom>
          <a:solidFill>
            <a:srgbClr val="BC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821238" y="4832350"/>
            <a:ext cx="1565275" cy="2845025"/>
          </a:xfrm>
        </p:spPr>
        <p:txBody>
          <a:bodyPr/>
          <a:lstStyle>
            <a:lvl1pPr marL="0" indent="0">
              <a:buNone/>
              <a:defRPr/>
            </a:lvl1pPr>
          </a:lstStyle>
          <a:p>
            <a:r>
              <a:rPr lang="en-US"/>
              <a:t>Click icon to add picture</a:t>
            </a:r>
            <a:endParaRPr lang="nb-NO" dirty="0"/>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1015999"/>
            <a:ext cx="2886659" cy="3274279"/>
          </a:xfrm>
        </p:spPr>
        <p:txBody>
          <a:bodyPr lIns="0" tIns="0" rIns="0" bIns="0" numCol="1" spcCol="180000">
            <a:noAutofit/>
          </a:bodyPr>
          <a:lstStyle>
            <a:lvl1pPr marL="0" indent="0">
              <a:lnSpc>
                <a:spcPts val="1200"/>
              </a:lnSpc>
              <a:buNone/>
              <a:defRPr sz="900" b="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a:t>
            </a:r>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7947097"/>
            <a:ext cx="1565275" cy="1306513"/>
          </a:xfrm>
        </p:spPr>
        <p:txBody>
          <a:bodyPr>
            <a:noAutofit/>
          </a:bodyPr>
          <a:lstStyle>
            <a:lvl1pPr>
              <a:lnSpc>
                <a:spcPts val="1200"/>
              </a:lnSpc>
              <a:defRPr sz="900"/>
            </a:lvl1pPr>
            <a:lvl2pPr>
              <a:lnSpc>
                <a:spcPts val="1200"/>
              </a:lnSpc>
              <a:defRPr sz="900"/>
            </a:lvl2pPr>
            <a:lvl3pPr>
              <a:lnSpc>
                <a:spcPts val="1200"/>
              </a:lnSpc>
              <a:defRPr sz="900"/>
            </a:lvl3pPr>
            <a:lvl4pPr>
              <a:lnSpc>
                <a:spcPts val="1200"/>
              </a:lnSpc>
              <a:defRPr sz="900"/>
            </a:lvl4pPr>
            <a:lvl5pPr>
              <a:lnSpc>
                <a:spcPts val="1200"/>
              </a:lnSpc>
              <a:defRPr sz="900"/>
            </a:lvl5pPr>
          </a:lstStyle>
          <a:p>
            <a:pPr lvl="0"/>
            <a:r>
              <a:rPr lang="en-US"/>
              <a:t>Click to edit Master text styles</a:t>
            </a:r>
          </a:p>
        </p:txBody>
      </p:sp>
      <p:sp>
        <p:nvSpPr>
          <p:cNvPr id="5" name="Text Placeholder 23">
            <a:extLst>
              <a:ext uri="{FF2B5EF4-FFF2-40B4-BE49-F238E27FC236}">
                <a16:creationId xmlns:a16="http://schemas.microsoft.com/office/drawing/2014/main" id="{564C07FB-E532-B7ED-F338-B69DA26BAF5E}"/>
              </a:ext>
            </a:extLst>
          </p:cNvPr>
          <p:cNvSpPr>
            <a:spLocks noGrp="1"/>
          </p:cNvSpPr>
          <p:nvPr>
            <p:ph type="body" sz="quarter" idx="24"/>
          </p:nvPr>
        </p:nvSpPr>
        <p:spPr>
          <a:xfrm>
            <a:off x="471488" y="4559849"/>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2" name="Text Placeholder 22">
            <a:extLst>
              <a:ext uri="{FF2B5EF4-FFF2-40B4-BE49-F238E27FC236}">
                <a16:creationId xmlns:a16="http://schemas.microsoft.com/office/drawing/2014/main" id="{4EC7D8B9-D415-A512-2E68-A62660A7863E}"/>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3" name="Text Placeholder 23">
            <a:extLst>
              <a:ext uri="{FF2B5EF4-FFF2-40B4-BE49-F238E27FC236}">
                <a16:creationId xmlns:a16="http://schemas.microsoft.com/office/drawing/2014/main" id="{C71E1952-600A-2AAB-5657-6A114B485F2E}"/>
              </a:ext>
            </a:extLst>
          </p:cNvPr>
          <p:cNvSpPr>
            <a:spLocks noGrp="1"/>
          </p:cNvSpPr>
          <p:nvPr>
            <p:ph type="body" sz="quarter" idx="25"/>
          </p:nvPr>
        </p:nvSpPr>
        <p:spPr>
          <a:xfrm>
            <a:off x="471488" y="652391"/>
            <a:ext cx="1950870"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10" name="Text Placeholder 12">
            <a:extLst>
              <a:ext uri="{FF2B5EF4-FFF2-40B4-BE49-F238E27FC236}">
                <a16:creationId xmlns:a16="http://schemas.microsoft.com/office/drawing/2014/main" id="{97B83ADF-E390-5A87-CF5E-1566FB994DED}"/>
              </a:ext>
            </a:extLst>
          </p:cNvPr>
          <p:cNvSpPr>
            <a:spLocks noGrp="1"/>
          </p:cNvSpPr>
          <p:nvPr>
            <p:ph type="body" sz="quarter" idx="26"/>
          </p:nvPr>
        </p:nvSpPr>
        <p:spPr>
          <a:xfrm>
            <a:off x="3499853" y="1015999"/>
            <a:ext cx="2886659" cy="3274279"/>
          </a:xfrm>
        </p:spPr>
        <p:txBody>
          <a:bodyPr lIns="0" tIns="0" rIns="0" bIns="0" numCol="1" spcCol="180000">
            <a:noAutofit/>
          </a:bodyPr>
          <a:lstStyle>
            <a:lvl1pPr marL="0" indent="0">
              <a:lnSpc>
                <a:spcPts val="1200"/>
              </a:lnSpc>
              <a:buNone/>
              <a:defRPr sz="900" b="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a:t>
            </a:r>
          </a:p>
        </p:txBody>
      </p:sp>
      <p:sp>
        <p:nvSpPr>
          <p:cNvPr id="12" name="Text Placeholder 23">
            <a:extLst>
              <a:ext uri="{FF2B5EF4-FFF2-40B4-BE49-F238E27FC236}">
                <a16:creationId xmlns:a16="http://schemas.microsoft.com/office/drawing/2014/main" id="{1909E413-76C7-0590-289A-C4A93D284B57}"/>
              </a:ext>
            </a:extLst>
          </p:cNvPr>
          <p:cNvSpPr>
            <a:spLocks noGrp="1"/>
          </p:cNvSpPr>
          <p:nvPr>
            <p:ph type="body" sz="quarter" idx="27"/>
          </p:nvPr>
        </p:nvSpPr>
        <p:spPr>
          <a:xfrm>
            <a:off x="3499853" y="652391"/>
            <a:ext cx="1950870"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4" name="TextBox 3">
            <a:extLst>
              <a:ext uri="{FF2B5EF4-FFF2-40B4-BE49-F238E27FC236}">
                <a16:creationId xmlns:a16="http://schemas.microsoft.com/office/drawing/2014/main" id="{F420E5BA-B4BC-AA25-2BC9-556C426184D5}"/>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555675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Back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075E45-B8BF-4C56-F3C1-9444668F2E48}"/>
              </a:ext>
            </a:extLst>
          </p:cNvPr>
          <p:cNvSpPr/>
          <p:nvPr userDrawn="1"/>
        </p:nvSpPr>
        <p:spPr>
          <a:xfrm>
            <a:off x="4560889" y="4559850"/>
            <a:ext cx="2297111" cy="5346150"/>
          </a:xfrm>
          <a:prstGeom prst="rect">
            <a:avLst/>
          </a:prstGeom>
          <a:solidFill>
            <a:srgbClr val="09B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821238" y="4832350"/>
            <a:ext cx="1565275" cy="2845025"/>
          </a:xfrm>
        </p:spPr>
        <p:txBody>
          <a:bodyPr/>
          <a:lstStyle>
            <a:lvl1pPr marL="0" indent="0">
              <a:buNone/>
              <a:defRPr>
                <a:solidFill>
                  <a:schemeClr val="bg1"/>
                </a:solidFill>
              </a:defRPr>
            </a:lvl1pPr>
          </a:lstStyle>
          <a:p>
            <a:r>
              <a:rPr lang="en-US"/>
              <a:t>Click icon to add picture</a:t>
            </a:r>
            <a:endParaRPr lang="nb-NO" dirty="0"/>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7947097"/>
            <a:ext cx="1565275" cy="1306513"/>
          </a:xfrm>
        </p:spPr>
        <p:txBody>
          <a:bodyPr>
            <a:noAutofit/>
          </a:bodyPr>
          <a:lstStyle>
            <a:lvl1pPr>
              <a:lnSpc>
                <a:spcPts val="1200"/>
              </a:lnSpc>
              <a:defRPr sz="900">
                <a:solidFill>
                  <a:schemeClr val="bg1"/>
                </a:solidFill>
              </a:defRPr>
            </a:lvl1pPr>
            <a:lvl2pPr>
              <a:lnSpc>
                <a:spcPts val="1200"/>
              </a:lnSpc>
              <a:defRPr sz="900">
                <a:solidFill>
                  <a:schemeClr val="bg1"/>
                </a:solidFill>
              </a:defRPr>
            </a:lvl2pPr>
            <a:lvl3pPr>
              <a:lnSpc>
                <a:spcPts val="1200"/>
              </a:lnSpc>
              <a:defRPr sz="900">
                <a:solidFill>
                  <a:schemeClr val="bg1"/>
                </a:solidFill>
              </a:defRPr>
            </a:lvl3pPr>
            <a:lvl4pPr>
              <a:lnSpc>
                <a:spcPts val="1200"/>
              </a:lnSpc>
              <a:defRPr sz="900">
                <a:solidFill>
                  <a:schemeClr val="bg1"/>
                </a:solidFill>
              </a:defRPr>
            </a:lvl4pPr>
            <a:lvl5pPr>
              <a:lnSpc>
                <a:spcPts val="1200"/>
              </a:lnSpc>
              <a:defRPr sz="900">
                <a:solidFill>
                  <a:schemeClr val="bg1"/>
                </a:solidFill>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16CE1C4-1BF9-069B-9E41-F8AA9D8D036C}"/>
              </a:ext>
            </a:extLst>
          </p:cNvPr>
          <p:cNvSpPr>
            <a:spLocks noGrp="1"/>
          </p:cNvSpPr>
          <p:nvPr>
            <p:ph type="pic" sz="quarter" idx="22"/>
          </p:nvPr>
        </p:nvSpPr>
        <p:spPr>
          <a:xfrm>
            <a:off x="471488" y="517577"/>
            <a:ext cx="5915025" cy="3617101"/>
          </a:xfrm>
        </p:spPr>
        <p:txBody>
          <a:bodyPr/>
          <a:lstStyle>
            <a:lvl1pPr marL="0" indent="0">
              <a:buNone/>
              <a:defRPr/>
            </a:lvl1pPr>
          </a:lstStyle>
          <a:p>
            <a:r>
              <a:rPr lang="en-US" dirty="0"/>
              <a:t>Click icon to add picture</a:t>
            </a:r>
            <a:endParaRPr lang="nb-NO" dirty="0"/>
          </a:p>
        </p:txBody>
      </p:sp>
      <p:graphicFrame>
        <p:nvGraphicFramePr>
          <p:cNvPr id="8" name="Table Placeholder 23">
            <a:extLst>
              <a:ext uri="{FF2B5EF4-FFF2-40B4-BE49-F238E27FC236}">
                <a16:creationId xmlns:a16="http://schemas.microsoft.com/office/drawing/2014/main" id="{D782392B-86A9-45B7-FA11-76DEED0C91EC}"/>
              </a:ext>
            </a:extLst>
          </p:cNvPr>
          <p:cNvGraphicFramePr>
            <a:graphicFrameLocks/>
          </p:cNvGraphicFramePr>
          <p:nvPr userDrawn="1">
            <p:extLst>
              <p:ext uri="{D42A27DB-BD31-4B8C-83A1-F6EECF244321}">
                <p14:modId xmlns:p14="http://schemas.microsoft.com/office/powerpoint/2010/main" val="204418829"/>
              </p:ext>
            </p:extLst>
          </p:nvPr>
        </p:nvGraphicFramePr>
        <p:xfrm>
          <a:off x="471486" y="5029418"/>
          <a:ext cx="3751262" cy="4396320"/>
        </p:xfrm>
        <a:graphic>
          <a:graphicData uri="http://schemas.openxmlformats.org/drawingml/2006/table">
            <a:tbl>
              <a:tblPr>
                <a:tableStyleId>{5C22544A-7EE6-4342-B048-85BDC9FD1C3A}</a:tableStyleId>
              </a:tblPr>
              <a:tblGrid>
                <a:gridCol w="1875631">
                  <a:extLst>
                    <a:ext uri="{9D8B030D-6E8A-4147-A177-3AD203B41FA5}">
                      <a16:colId xmlns:a16="http://schemas.microsoft.com/office/drawing/2014/main" val="4270314910"/>
                    </a:ext>
                  </a:extLst>
                </a:gridCol>
                <a:gridCol w="1875631">
                  <a:extLst>
                    <a:ext uri="{9D8B030D-6E8A-4147-A177-3AD203B41FA5}">
                      <a16:colId xmlns:a16="http://schemas.microsoft.com/office/drawing/2014/main" val="357505116"/>
                    </a:ext>
                  </a:extLst>
                </a:gridCol>
              </a:tblGrid>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694066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5352896"/>
                  </a:ext>
                </a:extLst>
              </a:tr>
            </a:tbl>
          </a:graphicData>
        </a:graphic>
      </p:graphicFrame>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Box 3">
            <a:extLst>
              <a:ext uri="{FF2B5EF4-FFF2-40B4-BE49-F238E27FC236}">
                <a16:creationId xmlns:a16="http://schemas.microsoft.com/office/drawing/2014/main" id="{6E870C74-CA8D-D4B4-2BE0-E9F0066075FE}"/>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1109439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 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C7418D-BF09-FF96-9C51-AA02821EC4B6}"/>
              </a:ext>
            </a:extLst>
          </p:cNvPr>
          <p:cNvSpPr/>
          <p:nvPr userDrawn="1"/>
        </p:nvSpPr>
        <p:spPr>
          <a:xfrm>
            <a:off x="0" y="9374117"/>
            <a:ext cx="6858000" cy="558786"/>
          </a:xfrm>
          <a:prstGeom prst="rect">
            <a:avLst/>
          </a:prstGeom>
          <a:solidFill>
            <a:srgbClr val="09B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4E7BDBC-87FB-9D57-419F-527E27032A73}"/>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bg1"/>
                </a:solidFill>
              </a:rPr>
              <a:t>kongsberg.com</a:t>
            </a:r>
          </a:p>
        </p:txBody>
      </p:sp>
      <p:sp>
        <p:nvSpPr>
          <p:cNvPr id="2" name="Rectangle 1">
            <a:extLst>
              <a:ext uri="{FF2B5EF4-FFF2-40B4-BE49-F238E27FC236}">
                <a16:creationId xmlns:a16="http://schemas.microsoft.com/office/drawing/2014/main" id="{69262F57-068A-35DB-C494-7828A5DF489C}"/>
              </a:ext>
            </a:extLst>
          </p:cNvPr>
          <p:cNvSpPr/>
          <p:nvPr userDrawn="1"/>
        </p:nvSpPr>
        <p:spPr>
          <a:xfrm>
            <a:off x="0" y="0"/>
            <a:ext cx="6857999" cy="3327550"/>
          </a:xfrm>
          <a:prstGeom prst="rect">
            <a:avLst/>
          </a:prstGeom>
          <a:solidFill>
            <a:srgbClr val="BC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464C1B5-576E-985F-50F2-EA5477033B53}"/>
              </a:ext>
            </a:extLst>
          </p:cNvPr>
          <p:cNvSpPr>
            <a:spLocks noGrp="1"/>
          </p:cNvSpPr>
          <p:nvPr>
            <p:ph type="subTitle" idx="1"/>
          </p:nvPr>
        </p:nvSpPr>
        <p:spPr>
          <a:xfrm>
            <a:off x="471488" y="3481146"/>
            <a:ext cx="5891662" cy="346001"/>
          </a:xfrm>
        </p:spPr>
        <p:txBody>
          <a:bodyPr lIns="0" tIns="0" rIns="0" bIns="0" anchor="b">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6">
            <a:extLst>
              <a:ext uri="{FF2B5EF4-FFF2-40B4-BE49-F238E27FC236}">
                <a16:creationId xmlns:a16="http://schemas.microsoft.com/office/drawing/2014/main" id="{58E1A0BE-6EF5-BF54-4B7C-67F939C8297A}"/>
              </a:ext>
            </a:extLst>
          </p:cNvPr>
          <p:cNvSpPr>
            <a:spLocks noGrp="1"/>
          </p:cNvSpPr>
          <p:nvPr>
            <p:ph type="body" sz="quarter" idx="19"/>
          </p:nvPr>
        </p:nvSpPr>
        <p:spPr>
          <a:xfrm>
            <a:off x="471489" y="531883"/>
            <a:ext cx="2880000" cy="2632005"/>
          </a:xfrm>
        </p:spPr>
        <p:txBody>
          <a:bodyPr>
            <a:noAutofit/>
          </a:bodyPr>
          <a:lstStyle>
            <a:lvl1pPr>
              <a:lnSpc>
                <a:spcPct val="100000"/>
              </a:lnSpc>
              <a:defRPr sz="800"/>
            </a:lvl1pPr>
            <a:lvl2pPr marL="342900" indent="0">
              <a:lnSpc>
                <a:spcPct val="100000"/>
              </a:lnSpc>
              <a:buNone/>
              <a:defRPr sz="800"/>
            </a:lvl2pPr>
            <a:lvl3pPr>
              <a:lnSpc>
                <a:spcPct val="100000"/>
              </a:lnSpc>
              <a:defRPr sz="800"/>
            </a:lvl3pPr>
            <a:lvl4pPr>
              <a:lnSpc>
                <a:spcPct val="100000"/>
              </a:lnSpc>
              <a:defRPr sz="800"/>
            </a:lvl4pPr>
            <a:lvl5pPr>
              <a:lnSpc>
                <a:spcPct val="100000"/>
              </a:lnSpc>
              <a:defRPr sz="800"/>
            </a:lvl5pPr>
          </a:lstStyle>
          <a:p>
            <a:pPr lvl="0"/>
            <a:r>
              <a:rPr lang="en-US"/>
              <a:t>Click to edit Master text styles</a:t>
            </a:r>
          </a:p>
        </p:txBody>
      </p:sp>
      <p:sp>
        <p:nvSpPr>
          <p:cNvPr id="15" name="Text Placeholder 19">
            <a:extLst>
              <a:ext uri="{FF2B5EF4-FFF2-40B4-BE49-F238E27FC236}">
                <a16:creationId xmlns:a16="http://schemas.microsoft.com/office/drawing/2014/main" id="{FDC7D642-EF08-21F3-8F06-1FC904738105}"/>
              </a:ext>
            </a:extLst>
          </p:cNvPr>
          <p:cNvSpPr>
            <a:spLocks noGrp="1"/>
          </p:cNvSpPr>
          <p:nvPr>
            <p:ph type="body" sz="quarter" idx="22"/>
          </p:nvPr>
        </p:nvSpPr>
        <p:spPr>
          <a:xfrm>
            <a:off x="471488" y="3827147"/>
            <a:ext cx="5915025" cy="252369"/>
          </a:xfrm>
        </p:spPr>
        <p:txBody>
          <a:bodyPr lIns="0">
            <a:noAutofit/>
          </a:bodyPr>
          <a:lstStyle>
            <a:lvl1pPr marL="0" indent="0">
              <a:buNone/>
              <a:defRPr sz="1100" b="0"/>
            </a:lvl1pPr>
            <a:lvl2pPr marL="342900" indent="0">
              <a:buNone/>
              <a:defRPr sz="1100"/>
            </a:lvl2pPr>
            <a:lvl3pPr marL="685800" indent="0">
              <a:buNone/>
              <a:defRPr sz="1100"/>
            </a:lvl3pPr>
            <a:lvl4pPr marL="1028700" indent="0">
              <a:buNone/>
              <a:defRPr sz="1100"/>
            </a:lvl4pPr>
            <a:lvl5pPr marL="1371600" indent="0">
              <a:buNone/>
              <a:defRPr sz="1100"/>
            </a:lvl5pPr>
          </a:lstStyle>
          <a:p>
            <a:pPr lvl="0"/>
            <a:r>
              <a:rPr lang="en-US"/>
              <a:t>Click to edit Master text styles</a:t>
            </a:r>
          </a:p>
        </p:txBody>
      </p:sp>
      <p:sp>
        <p:nvSpPr>
          <p:cNvPr id="16" name="Picture Placeholder 23">
            <a:extLst>
              <a:ext uri="{FF2B5EF4-FFF2-40B4-BE49-F238E27FC236}">
                <a16:creationId xmlns:a16="http://schemas.microsoft.com/office/drawing/2014/main" id="{CBD9B878-F9E3-0546-93C5-5D4CC13168F5}"/>
              </a:ext>
            </a:extLst>
          </p:cNvPr>
          <p:cNvSpPr>
            <a:spLocks noGrp="1"/>
          </p:cNvSpPr>
          <p:nvPr>
            <p:ph type="pic" sz="quarter" idx="23"/>
          </p:nvPr>
        </p:nvSpPr>
        <p:spPr>
          <a:xfrm>
            <a:off x="3506512" y="0"/>
            <a:ext cx="3351488" cy="3327549"/>
          </a:xfrm>
        </p:spPr>
        <p:txBody>
          <a:bodyPr/>
          <a:lstStyle/>
          <a:p>
            <a:r>
              <a:rPr lang="en-US" dirty="0"/>
              <a:t>Click icon to add picture</a:t>
            </a:r>
            <a:endParaRPr lang="nb-NO" dirty="0"/>
          </a:p>
        </p:txBody>
      </p:sp>
      <p:graphicFrame>
        <p:nvGraphicFramePr>
          <p:cNvPr id="17" name="Table Placeholder 23">
            <a:extLst>
              <a:ext uri="{FF2B5EF4-FFF2-40B4-BE49-F238E27FC236}">
                <a16:creationId xmlns:a16="http://schemas.microsoft.com/office/drawing/2014/main" id="{2F2F8997-AAC0-D902-4F9D-6E10136327A3}"/>
              </a:ext>
            </a:extLst>
          </p:cNvPr>
          <p:cNvGraphicFramePr>
            <a:graphicFrameLocks/>
          </p:cNvGraphicFramePr>
          <p:nvPr userDrawn="1">
            <p:extLst>
              <p:ext uri="{D42A27DB-BD31-4B8C-83A1-F6EECF244321}">
                <p14:modId xmlns:p14="http://schemas.microsoft.com/office/powerpoint/2010/main" val="1686545333"/>
              </p:ext>
            </p:extLst>
          </p:nvPr>
        </p:nvGraphicFramePr>
        <p:xfrm>
          <a:off x="471488" y="4125913"/>
          <a:ext cx="2880000" cy="5120640"/>
        </p:xfrm>
        <a:graphic>
          <a:graphicData uri="http://schemas.openxmlformats.org/drawingml/2006/table">
            <a:tbl>
              <a:tblPr>
                <a:tableStyleId>{5C22544A-7EE6-4342-B048-85BDC9FD1C3A}</a:tableStyleId>
              </a:tblPr>
              <a:tblGrid>
                <a:gridCol w="1440000">
                  <a:extLst>
                    <a:ext uri="{9D8B030D-6E8A-4147-A177-3AD203B41FA5}">
                      <a16:colId xmlns:a16="http://schemas.microsoft.com/office/drawing/2014/main" val="4270314910"/>
                    </a:ext>
                  </a:extLst>
                </a:gridCol>
                <a:gridCol w="1440000">
                  <a:extLst>
                    <a:ext uri="{9D8B030D-6E8A-4147-A177-3AD203B41FA5}">
                      <a16:colId xmlns:a16="http://schemas.microsoft.com/office/drawing/2014/main" val="357505116"/>
                    </a:ext>
                  </a:extLst>
                </a:gridCol>
              </a:tblGrid>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40534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64616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7913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7752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443355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62010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7313817"/>
                  </a:ext>
                </a:extLst>
              </a:tr>
            </a:tbl>
          </a:graphicData>
        </a:graphic>
      </p:graphicFrame>
      <p:graphicFrame>
        <p:nvGraphicFramePr>
          <p:cNvPr id="18" name="Table Placeholder 23">
            <a:extLst>
              <a:ext uri="{FF2B5EF4-FFF2-40B4-BE49-F238E27FC236}">
                <a16:creationId xmlns:a16="http://schemas.microsoft.com/office/drawing/2014/main" id="{E0FC6566-87E9-E70D-D28A-F7546FE61261}"/>
              </a:ext>
            </a:extLst>
          </p:cNvPr>
          <p:cNvGraphicFramePr>
            <a:graphicFrameLocks/>
          </p:cNvGraphicFramePr>
          <p:nvPr userDrawn="1">
            <p:extLst>
              <p:ext uri="{D42A27DB-BD31-4B8C-83A1-F6EECF244321}">
                <p14:modId xmlns:p14="http://schemas.microsoft.com/office/powerpoint/2010/main" val="1340342341"/>
              </p:ext>
            </p:extLst>
          </p:nvPr>
        </p:nvGraphicFramePr>
        <p:xfrm>
          <a:off x="3506512" y="4125913"/>
          <a:ext cx="2880000" cy="5120640"/>
        </p:xfrm>
        <a:graphic>
          <a:graphicData uri="http://schemas.openxmlformats.org/drawingml/2006/table">
            <a:tbl>
              <a:tblPr>
                <a:tableStyleId>{5C22544A-7EE6-4342-B048-85BDC9FD1C3A}</a:tableStyleId>
              </a:tblPr>
              <a:tblGrid>
                <a:gridCol w="1440000">
                  <a:extLst>
                    <a:ext uri="{9D8B030D-6E8A-4147-A177-3AD203B41FA5}">
                      <a16:colId xmlns:a16="http://schemas.microsoft.com/office/drawing/2014/main" val="4270314910"/>
                    </a:ext>
                  </a:extLst>
                </a:gridCol>
                <a:gridCol w="1440000">
                  <a:extLst>
                    <a:ext uri="{9D8B030D-6E8A-4147-A177-3AD203B41FA5}">
                      <a16:colId xmlns:a16="http://schemas.microsoft.com/office/drawing/2014/main" val="357505116"/>
                    </a:ext>
                  </a:extLst>
                </a:gridCol>
              </a:tblGrid>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40534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64616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7913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7752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443355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62010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7313817"/>
                  </a:ext>
                </a:extLst>
              </a:tr>
            </a:tbl>
          </a:graphicData>
        </a:graphic>
      </p:graphicFrame>
      <p:sp>
        <p:nvSpPr>
          <p:cNvPr id="3" name="Text Placeholder 22">
            <a:extLst>
              <a:ext uri="{FF2B5EF4-FFF2-40B4-BE49-F238E27FC236}">
                <a16:creationId xmlns:a16="http://schemas.microsoft.com/office/drawing/2014/main" id="{69AFE61F-CB43-631A-FEF0-549CF85DD004}"/>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Tree>
    <p:extLst>
      <p:ext uri="{BB962C8B-B14F-4D97-AF65-F5344CB8AC3E}">
        <p14:creationId xmlns:p14="http://schemas.microsoft.com/office/powerpoint/2010/main" val="47170801"/>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 1-pag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a:ln>
            <a:noFill/>
          </a:ln>
        </p:spPr>
        <p:txBody>
          <a:bodyPr/>
          <a:lstStyle>
            <a:lvl1pPr marL="0" indent="0">
              <a:buNone/>
              <a:defRPr/>
            </a:lvl1pPr>
          </a:lstStyle>
          <a:p>
            <a:r>
              <a:rPr lang="en-US"/>
              <a:t>Click icon to add picture</a:t>
            </a:r>
            <a:endParaRPr lang="nb-NO" dirty="0"/>
          </a:p>
        </p:txBody>
      </p:sp>
      <p:sp>
        <p:nvSpPr>
          <p:cNvPr id="2" name="Title 1"/>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471488" y="3717311"/>
            <a:ext cx="5891662" cy="405510"/>
          </a:xfrm>
        </p:spPr>
        <p:txBody>
          <a:bodyPr lIns="0" tIns="0" rIns="0" bIns="0" anchor="t" anchorCtr="0">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Text Placeholder 4">
            <a:extLst>
              <a:ext uri="{FF2B5EF4-FFF2-40B4-BE49-F238E27FC236}">
                <a16:creationId xmlns:a16="http://schemas.microsoft.com/office/drawing/2014/main" id="{BF1D4BEC-34FE-1ABF-E963-62AE5133AD2E}"/>
              </a:ext>
            </a:extLst>
          </p:cNvPr>
          <p:cNvSpPr>
            <a:spLocks noGrp="1"/>
          </p:cNvSpPr>
          <p:nvPr>
            <p:ph type="body" sz="quarter" idx="18"/>
          </p:nvPr>
        </p:nvSpPr>
        <p:spPr>
          <a:xfrm>
            <a:off x="471487" y="4257591"/>
            <a:ext cx="5891663" cy="695410"/>
          </a:xfrm>
        </p:spPr>
        <p:txBody>
          <a:bodyPr lIns="0" tIns="0" rIns="0" bIns="0">
            <a:noAutofit/>
          </a:bodyPr>
          <a:lstStyle>
            <a:lvl1pPr marL="0" indent="0" algn="l">
              <a:lnSpc>
                <a:spcPts val="1200"/>
              </a:lnSpc>
              <a:buNone/>
              <a:defRPr sz="900" b="1"/>
            </a:lvl1pPr>
            <a:lvl2pPr marL="342900" indent="0" algn="l">
              <a:lnSpc>
                <a:spcPts val="1200"/>
              </a:lnSpc>
              <a:buNone/>
              <a:defRPr sz="900" b="1"/>
            </a:lvl2pPr>
            <a:lvl3pPr marL="685800" indent="0" algn="l">
              <a:lnSpc>
                <a:spcPts val="1200"/>
              </a:lnSpc>
              <a:buNone/>
              <a:defRPr sz="900" b="1"/>
            </a:lvl3pPr>
            <a:lvl4pPr marL="1028700" indent="0" algn="l">
              <a:lnSpc>
                <a:spcPts val="1200"/>
              </a:lnSpc>
              <a:buNone/>
              <a:defRPr sz="900" b="1"/>
            </a:lvl4pPr>
            <a:lvl5pPr marL="1371600" indent="0" algn="l">
              <a:lnSpc>
                <a:spcPts val="1200"/>
              </a:lnSpc>
              <a:buNone/>
              <a:defRPr sz="900" b="1"/>
            </a:lvl5pPr>
          </a:lstStyle>
          <a:p>
            <a:pPr lvl="0"/>
            <a:r>
              <a:rPr lang="en-US" dirty="0"/>
              <a:t>Click to edit Master text styles</a:t>
            </a:r>
          </a:p>
        </p:txBody>
      </p:sp>
      <p:pic>
        <p:nvPicPr>
          <p:cNvPr id="8" name="Graphic 7">
            <a:extLst>
              <a:ext uri="{FF2B5EF4-FFF2-40B4-BE49-F238E27FC236}">
                <a16:creationId xmlns:a16="http://schemas.microsoft.com/office/drawing/2014/main" id="{1320D2BA-B83F-594C-104E-C1EBD2097F8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4" name="Rectangle 3">
            <a:extLst>
              <a:ext uri="{FF2B5EF4-FFF2-40B4-BE49-F238E27FC236}">
                <a16:creationId xmlns:a16="http://schemas.microsoft.com/office/drawing/2014/main" id="{23BCEE9D-82EC-5E4C-A239-1310C013FF55}"/>
              </a:ext>
            </a:extLst>
          </p:cNvPr>
          <p:cNvSpPr/>
          <p:nvPr userDrawn="1"/>
        </p:nvSpPr>
        <p:spPr>
          <a:xfrm>
            <a:off x="0" y="9347214"/>
            <a:ext cx="6858000" cy="558786"/>
          </a:xfrm>
          <a:prstGeom prst="rect">
            <a:avLst/>
          </a:prstGeom>
          <a:solidFill>
            <a:srgbClr val="FAB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0DDACA-CDAD-B4C5-431C-783D21B068B7}"/>
              </a:ext>
            </a:extLst>
          </p:cNvPr>
          <p:cNvSpPr txBox="1"/>
          <p:nvPr userDrawn="1"/>
        </p:nvSpPr>
        <p:spPr>
          <a:xfrm>
            <a:off x="365881" y="9466452"/>
            <a:ext cx="3751312" cy="215444"/>
          </a:xfrm>
          <a:prstGeom prst="rect">
            <a:avLst/>
          </a:prstGeom>
          <a:noFill/>
        </p:spPr>
        <p:txBody>
          <a:bodyPr wrap="square">
            <a:spAutoFit/>
          </a:bodyPr>
          <a:lstStyle/>
          <a:p>
            <a:pPr algn="l"/>
            <a:r>
              <a:rPr lang="en-US" sz="800" dirty="0">
                <a:solidFill>
                  <a:schemeClr val="tx1"/>
                </a:solidFill>
              </a:rPr>
              <a:t>kongsberg.com</a:t>
            </a:r>
          </a:p>
        </p:txBody>
      </p:sp>
      <p:sp>
        <p:nvSpPr>
          <p:cNvPr id="12" name="Text Placeholder 22">
            <a:extLst>
              <a:ext uri="{FF2B5EF4-FFF2-40B4-BE49-F238E27FC236}">
                <a16:creationId xmlns:a16="http://schemas.microsoft.com/office/drawing/2014/main" id="{51B0D14B-01E0-8264-DD06-54BA6A40051D}"/>
              </a:ext>
            </a:extLst>
          </p:cNvPr>
          <p:cNvSpPr>
            <a:spLocks noGrp="1"/>
          </p:cNvSpPr>
          <p:nvPr>
            <p:ph type="body" sz="quarter" idx="20"/>
          </p:nvPr>
        </p:nvSpPr>
        <p:spPr>
          <a:xfrm>
            <a:off x="5394408" y="9496429"/>
            <a:ext cx="1285791" cy="191230"/>
          </a:xfrm>
        </p:spPr>
        <p:txBody>
          <a:bodyPr lIns="0">
            <a:noAutofit/>
          </a:bodyPr>
          <a:lstStyle>
            <a:lvl1pPr marL="0" indent="0" algn="r">
              <a:buFont typeface="Arial" panose="020B0604020202020204" pitchFamily="34" charset="0"/>
              <a:buNone/>
              <a:defRPr sz="700">
                <a:solidFill>
                  <a:schemeClr val="tx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17" name="Picture Placeholder 16">
            <a:extLst>
              <a:ext uri="{FF2B5EF4-FFF2-40B4-BE49-F238E27FC236}">
                <a16:creationId xmlns:a16="http://schemas.microsoft.com/office/drawing/2014/main" id="{421EF44B-AE21-2027-700D-C592F8215A9A}"/>
              </a:ext>
            </a:extLst>
          </p:cNvPr>
          <p:cNvSpPr>
            <a:spLocks noGrp="1"/>
          </p:cNvSpPr>
          <p:nvPr>
            <p:ph type="pic" sz="quarter" idx="21" hasCustomPrompt="1"/>
          </p:nvPr>
        </p:nvSpPr>
        <p:spPr>
          <a:xfrm>
            <a:off x="4821239" y="1874108"/>
            <a:ext cx="1565274" cy="1306512"/>
          </a:xfrm>
        </p:spPr>
        <p:txBody>
          <a:bodyPr/>
          <a:lstStyle>
            <a:lvl1pPr marL="0" indent="0">
              <a:buNone/>
              <a:defRPr/>
            </a:lvl1pPr>
          </a:lstStyle>
          <a:p>
            <a:r>
              <a:rPr lang="nb-NO" dirty="0"/>
              <a:t>Product </a:t>
            </a:r>
            <a:r>
              <a:rPr lang="nb-NO" dirty="0" err="1"/>
              <a:t>picture</a:t>
            </a:r>
            <a:endParaRPr lang="nb-NO" dirty="0"/>
          </a:p>
        </p:txBody>
      </p:sp>
      <p:sp>
        <p:nvSpPr>
          <p:cNvPr id="7" name="Text Placeholder 23">
            <a:extLst>
              <a:ext uri="{FF2B5EF4-FFF2-40B4-BE49-F238E27FC236}">
                <a16:creationId xmlns:a16="http://schemas.microsoft.com/office/drawing/2014/main" id="{B13E3198-43DF-2CDC-213D-C85A73D8A924}"/>
              </a:ext>
            </a:extLst>
          </p:cNvPr>
          <p:cNvSpPr>
            <a:spLocks noGrp="1"/>
          </p:cNvSpPr>
          <p:nvPr>
            <p:ph type="body" sz="quarter" idx="24"/>
          </p:nvPr>
        </p:nvSpPr>
        <p:spPr>
          <a:xfrm>
            <a:off x="467209" y="5094455"/>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graphicFrame>
        <p:nvGraphicFramePr>
          <p:cNvPr id="13" name="Table Placeholder 23">
            <a:extLst>
              <a:ext uri="{FF2B5EF4-FFF2-40B4-BE49-F238E27FC236}">
                <a16:creationId xmlns:a16="http://schemas.microsoft.com/office/drawing/2014/main" id="{52055E0E-3FF6-99E0-14F4-BAA00CD20FFA}"/>
              </a:ext>
            </a:extLst>
          </p:cNvPr>
          <p:cNvGraphicFramePr>
            <a:graphicFrameLocks/>
          </p:cNvGraphicFramePr>
          <p:nvPr userDrawn="1">
            <p:extLst>
              <p:ext uri="{D42A27DB-BD31-4B8C-83A1-F6EECF244321}">
                <p14:modId xmlns:p14="http://schemas.microsoft.com/office/powerpoint/2010/main" val="3659399933"/>
              </p:ext>
            </p:extLst>
          </p:nvPr>
        </p:nvGraphicFramePr>
        <p:xfrm>
          <a:off x="471486" y="5359804"/>
          <a:ext cx="5891662" cy="3840480"/>
        </p:xfrm>
        <a:graphic>
          <a:graphicData uri="http://schemas.openxmlformats.org/drawingml/2006/table">
            <a:tbl>
              <a:tblPr>
                <a:tableStyleId>{5C22544A-7EE6-4342-B048-85BDC9FD1C3A}</a:tableStyleId>
              </a:tblPr>
              <a:tblGrid>
                <a:gridCol w="2945831">
                  <a:extLst>
                    <a:ext uri="{9D8B030D-6E8A-4147-A177-3AD203B41FA5}">
                      <a16:colId xmlns:a16="http://schemas.microsoft.com/office/drawing/2014/main" val="4270314910"/>
                    </a:ext>
                  </a:extLst>
                </a:gridCol>
                <a:gridCol w="2945831">
                  <a:extLst>
                    <a:ext uri="{9D8B030D-6E8A-4147-A177-3AD203B41FA5}">
                      <a16:colId xmlns:a16="http://schemas.microsoft.com/office/drawing/2014/main" val="357505116"/>
                    </a:ext>
                  </a:extLst>
                </a:gridCol>
              </a:tblGrid>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bl>
          </a:graphicData>
        </a:graphic>
      </p:graphicFrame>
    </p:spTree>
    <p:extLst>
      <p:ext uri="{BB962C8B-B14F-4D97-AF65-F5344CB8AC3E}">
        <p14:creationId xmlns:p14="http://schemas.microsoft.com/office/powerpoint/2010/main" val="882704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Fro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FAB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p:spPr>
        <p:txBody>
          <a:bodyPr/>
          <a:lstStyle>
            <a:lvl1pPr marL="0" indent="0">
              <a:buNone/>
              <a:defRPr/>
            </a:lvl1pPr>
          </a:lstStyle>
          <a:p>
            <a:r>
              <a:rPr lang="en-US" dirty="0"/>
              <a:t>Click icon to add picture</a:t>
            </a:r>
            <a:endParaRPr lang="nb-NO" dirty="0"/>
          </a:p>
        </p:txBody>
      </p:sp>
      <p:sp>
        <p:nvSpPr>
          <p:cNvPr id="10" name="Rectangle 9">
            <a:extLst>
              <a:ext uri="{FF2B5EF4-FFF2-40B4-BE49-F238E27FC236}">
                <a16:creationId xmlns:a16="http://schemas.microsoft.com/office/drawing/2014/main" id="{8B8AB8C8-47D3-131F-2693-A6FECAC5C63C}"/>
              </a:ext>
            </a:extLst>
          </p:cNvPr>
          <p:cNvSpPr/>
          <p:nvPr userDrawn="1"/>
        </p:nvSpPr>
        <p:spPr>
          <a:xfrm>
            <a:off x="4561178" y="3327400"/>
            <a:ext cx="2296532" cy="6578600"/>
          </a:xfrm>
          <a:prstGeom prst="rect">
            <a:avLst/>
          </a:prstGeom>
          <a:solidFill>
            <a:srgbClr val="FFFF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471488" y="3718043"/>
            <a:ext cx="3884691" cy="647464"/>
          </a:xfrm>
        </p:spPr>
        <p:txBody>
          <a:bodyPr anchor="t" anchorCtr="0">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4598632"/>
            <a:ext cx="3919537" cy="4582764"/>
          </a:xfrm>
        </p:spPr>
        <p:txBody>
          <a:bodyPr>
            <a:norm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14" name="Text Placeholder 12">
            <a:extLst>
              <a:ext uri="{FF2B5EF4-FFF2-40B4-BE49-F238E27FC236}">
                <a16:creationId xmlns:a16="http://schemas.microsoft.com/office/drawing/2014/main" id="{5F3CF1B1-8BD0-DEE5-F582-EB43A81DC27D}"/>
              </a:ext>
            </a:extLst>
          </p:cNvPr>
          <p:cNvSpPr>
            <a:spLocks noGrp="1"/>
          </p:cNvSpPr>
          <p:nvPr>
            <p:ph type="body" sz="quarter" idx="15"/>
          </p:nvPr>
        </p:nvSpPr>
        <p:spPr>
          <a:xfrm>
            <a:off x="4756441" y="4294187"/>
            <a:ext cx="1924049" cy="4887209"/>
          </a:xfrm>
        </p:spPr>
        <p:txBody>
          <a:bodyPr>
            <a:normAutofit/>
          </a:bodyPr>
          <a:lstStyle>
            <a:lvl1pPr marL="171450" indent="-171450">
              <a:buFont typeface="Arial" panose="020B0604020202020204" pitchFamily="34" charset="0"/>
              <a:buChar char="•"/>
              <a:defRPr sz="1000">
                <a:latin typeface="+mn-lt"/>
              </a:defRPr>
            </a:lvl1pPr>
            <a:lvl2pPr marL="342900" indent="0">
              <a:buNone/>
              <a:defRPr sz="1000">
                <a:latin typeface="+mn-lt"/>
              </a:defRPr>
            </a:lvl2pPr>
            <a:lvl3pPr marL="685800" indent="0">
              <a:buNone/>
              <a:defRPr sz="1000">
                <a:latin typeface="+mn-lt"/>
              </a:defRPr>
            </a:lvl3pPr>
            <a:lvl4pPr marL="1028700" indent="0">
              <a:buNone/>
              <a:defRPr sz="1000">
                <a:latin typeface="+mn-lt"/>
              </a:defRPr>
            </a:lvl4pPr>
            <a:lvl5pPr marL="1371600" indent="0">
              <a:lnSpc>
                <a:spcPts val="1200"/>
              </a:lnSpc>
              <a:buNone/>
              <a:defRPr sz="1000">
                <a:latin typeface="+mn-lt"/>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ED230508-DBCC-ACE2-6BF0-29F7F89C8F35}"/>
              </a:ext>
            </a:extLst>
          </p:cNvPr>
          <p:cNvSpPr>
            <a:spLocks noGrp="1"/>
          </p:cNvSpPr>
          <p:nvPr>
            <p:ph type="body" sz="quarter" idx="16"/>
          </p:nvPr>
        </p:nvSpPr>
        <p:spPr>
          <a:xfrm>
            <a:off x="4756150" y="3897313"/>
            <a:ext cx="1924050" cy="288925"/>
          </a:xfrm>
        </p:spPr>
        <p:txBody>
          <a:bodyPr>
            <a:noAutofit/>
          </a:bodyPr>
          <a:lstStyle>
            <a:lvl1pPr marL="0" indent="0">
              <a:lnSpc>
                <a:spcPct val="100000"/>
              </a:lnSpc>
              <a:buNone/>
              <a:defRPr sz="1100" b="1"/>
            </a:lvl1pPr>
            <a:lvl2pPr marL="342900" indent="0">
              <a:buNone/>
              <a:defRPr sz="1100" b="1"/>
            </a:lvl2pPr>
            <a:lvl3pPr marL="685800" indent="0">
              <a:buNone/>
              <a:defRPr sz="1100" b="1"/>
            </a:lvl3pPr>
            <a:lvl4pPr marL="1028700" indent="0">
              <a:buNone/>
              <a:defRPr sz="1100" b="1"/>
            </a:lvl4pPr>
            <a:lvl5pPr marL="1371600" indent="0">
              <a:buNone/>
              <a:defRPr sz="1100" b="1"/>
            </a:lvl5pPr>
          </a:lstStyle>
          <a:p>
            <a:pPr lvl="0"/>
            <a:endParaRPr lang="en-US" dirty="0"/>
          </a:p>
        </p:txBody>
      </p:sp>
      <p:sp>
        <p:nvSpPr>
          <p:cNvPr id="29" name="Text Placeholder 22">
            <a:extLst>
              <a:ext uri="{FF2B5EF4-FFF2-40B4-BE49-F238E27FC236}">
                <a16:creationId xmlns:a16="http://schemas.microsoft.com/office/drawing/2014/main" id="{F5500BCC-97AB-D7A8-DFD9-99B844F885BD}"/>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30" name="TextBox 29">
            <a:extLst>
              <a:ext uri="{FF2B5EF4-FFF2-40B4-BE49-F238E27FC236}">
                <a16:creationId xmlns:a16="http://schemas.microsoft.com/office/drawing/2014/main" id="{49E85C37-400A-C15A-C172-B69FBF0F2DD8}"/>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kongsberg.com/discovery</a:t>
            </a:r>
          </a:p>
        </p:txBody>
      </p:sp>
      <p:pic>
        <p:nvPicPr>
          <p:cNvPr id="6" name="Graphic 5">
            <a:extLst>
              <a:ext uri="{FF2B5EF4-FFF2-40B4-BE49-F238E27FC236}">
                <a16:creationId xmlns:a16="http://schemas.microsoft.com/office/drawing/2014/main" id="{A299FA1A-E77E-899E-A54B-045AA85301F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4" name="Title 1">
            <a:extLst>
              <a:ext uri="{FF2B5EF4-FFF2-40B4-BE49-F238E27FC236}">
                <a16:creationId xmlns:a16="http://schemas.microsoft.com/office/drawing/2014/main" id="{3D680F70-0174-0688-9D5B-925F90665CB0}"/>
              </a:ext>
            </a:extLst>
          </p:cNvPr>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Tree>
    <p:extLst>
      <p:ext uri="{BB962C8B-B14F-4D97-AF65-F5344CB8AC3E}">
        <p14:creationId xmlns:p14="http://schemas.microsoft.com/office/powerpoint/2010/main" val="2239632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Fro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846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solidFill>
            <a:srgbClr val="84643C"/>
          </a:solidFill>
          <a:ln>
            <a:noFill/>
          </a:ln>
        </p:spPr>
        <p:txBody>
          <a:bodyPr/>
          <a:lstStyle>
            <a:lvl1pPr marL="0" indent="0">
              <a:buNone/>
              <a:defRPr/>
            </a:lvl1pPr>
          </a:lstStyle>
          <a:p>
            <a:r>
              <a:rPr lang="en-US"/>
              <a:t>Click icon to add picture</a:t>
            </a:r>
            <a:endParaRPr lang="nb-NO" dirty="0"/>
          </a:p>
        </p:txBody>
      </p:sp>
      <p:sp>
        <p:nvSpPr>
          <p:cNvPr id="2" name="Title 1"/>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471488" y="3717311"/>
            <a:ext cx="5891662" cy="647464"/>
          </a:xfrm>
        </p:spPr>
        <p:txBody>
          <a:bodyPr lIns="0" tIns="0" rIns="0" bIns="0" anchor="b">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5481596"/>
            <a:ext cx="5891662" cy="3694037"/>
          </a:xfrm>
        </p:spPr>
        <p:txBody>
          <a:bodyPr lIns="0" tIns="0" rIns="0" bIns="0" numCol="2"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5" name="Text Placeholder 4">
            <a:extLst>
              <a:ext uri="{FF2B5EF4-FFF2-40B4-BE49-F238E27FC236}">
                <a16:creationId xmlns:a16="http://schemas.microsoft.com/office/drawing/2014/main" id="{BF1D4BEC-34FE-1ABF-E963-62AE5133AD2E}"/>
              </a:ext>
            </a:extLst>
          </p:cNvPr>
          <p:cNvSpPr>
            <a:spLocks noGrp="1"/>
          </p:cNvSpPr>
          <p:nvPr>
            <p:ph type="body" sz="quarter" idx="18"/>
          </p:nvPr>
        </p:nvSpPr>
        <p:spPr>
          <a:xfrm>
            <a:off x="471487" y="4518373"/>
            <a:ext cx="5891663" cy="809625"/>
          </a:xfrm>
        </p:spPr>
        <p:txBody>
          <a:bodyPr lIns="0" tIns="0" rIns="0" bIns="0">
            <a:noAutofit/>
          </a:bodyPr>
          <a:lstStyle>
            <a:lvl1pPr marL="0" indent="0" algn="l">
              <a:lnSpc>
                <a:spcPts val="1200"/>
              </a:lnSpc>
              <a:buNone/>
              <a:defRPr sz="900" b="1"/>
            </a:lvl1pPr>
            <a:lvl2pPr marL="342900" indent="0" algn="l">
              <a:lnSpc>
                <a:spcPts val="1200"/>
              </a:lnSpc>
              <a:buNone/>
              <a:defRPr sz="900" b="1"/>
            </a:lvl2pPr>
            <a:lvl3pPr marL="685800" indent="0" algn="l">
              <a:lnSpc>
                <a:spcPts val="1200"/>
              </a:lnSpc>
              <a:buNone/>
              <a:defRPr sz="900" b="1"/>
            </a:lvl3pPr>
            <a:lvl4pPr marL="1028700" indent="0" algn="l">
              <a:lnSpc>
                <a:spcPts val="1200"/>
              </a:lnSpc>
              <a:buNone/>
              <a:defRPr sz="900" b="1"/>
            </a:lvl4pPr>
            <a:lvl5pPr marL="1371600" indent="0" algn="l">
              <a:lnSpc>
                <a:spcPts val="1200"/>
              </a:lnSpc>
              <a:buNone/>
              <a:defRPr sz="900" b="1"/>
            </a:lvl5pPr>
          </a:lstStyle>
          <a:p>
            <a:pPr lvl="0"/>
            <a:r>
              <a:rPr lang="en-US"/>
              <a:t>Click to edit Master text styles</a:t>
            </a:r>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1857375"/>
            <a:ext cx="1565275" cy="1306513"/>
          </a:xfrm>
        </p:spPr>
        <p:txBody>
          <a:bodyPr>
            <a:noAutofit/>
          </a:bodyPr>
          <a:lstStyle>
            <a:lvl1pPr>
              <a:lnSpc>
                <a:spcPts val="1200"/>
              </a:lnSpc>
              <a:defRPr sz="900">
                <a:solidFill>
                  <a:schemeClr val="bg1"/>
                </a:solidFill>
              </a:defRPr>
            </a:lvl1pPr>
            <a:lvl2pPr>
              <a:lnSpc>
                <a:spcPts val="1200"/>
              </a:lnSpc>
              <a:defRPr sz="900">
                <a:solidFill>
                  <a:schemeClr val="bg1"/>
                </a:solidFill>
              </a:defRPr>
            </a:lvl2pPr>
            <a:lvl3pPr>
              <a:lnSpc>
                <a:spcPts val="1200"/>
              </a:lnSpc>
              <a:defRPr sz="900">
                <a:solidFill>
                  <a:schemeClr val="bg1"/>
                </a:solidFill>
              </a:defRPr>
            </a:lvl3pPr>
            <a:lvl4pPr>
              <a:lnSpc>
                <a:spcPts val="1200"/>
              </a:lnSpc>
              <a:defRPr sz="900">
                <a:solidFill>
                  <a:schemeClr val="bg1"/>
                </a:solidFill>
              </a:defRPr>
            </a:lvl4pPr>
            <a:lvl5pPr>
              <a:lnSpc>
                <a:spcPts val="1200"/>
              </a:lnSpc>
              <a:defRPr sz="900">
                <a:solidFill>
                  <a:schemeClr val="bg1"/>
                </a:solidFill>
              </a:defRPr>
            </a:lvl5pPr>
          </a:lstStyle>
          <a:p>
            <a:pPr lvl="0"/>
            <a:r>
              <a:rPr lang="en-US"/>
              <a:t>Click to edit Master text styles</a:t>
            </a:r>
          </a:p>
          <a:p>
            <a:pPr lvl="1"/>
            <a:r>
              <a:rPr lang="en-US"/>
              <a:t>Second level</a:t>
            </a:r>
          </a:p>
        </p:txBody>
      </p:sp>
      <p:sp>
        <p:nvSpPr>
          <p:cNvPr id="15" name="TextBox 14">
            <a:extLst>
              <a:ext uri="{FF2B5EF4-FFF2-40B4-BE49-F238E27FC236}">
                <a16:creationId xmlns:a16="http://schemas.microsoft.com/office/drawing/2014/main" id="{0AEC514D-14AF-61B1-CEC5-217778653FB7}"/>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pic>
        <p:nvPicPr>
          <p:cNvPr id="8" name="Graphic 7">
            <a:extLst>
              <a:ext uri="{FF2B5EF4-FFF2-40B4-BE49-F238E27FC236}">
                <a16:creationId xmlns:a16="http://schemas.microsoft.com/office/drawing/2014/main" id="{1320D2BA-B83F-594C-104E-C1EBD2097F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03280" y="524126"/>
            <a:ext cx="669989" cy="669989"/>
          </a:xfrm>
          <a:prstGeom prst="rect">
            <a:avLst/>
          </a:prstGeom>
        </p:spPr>
      </p:pic>
      <p:sp>
        <p:nvSpPr>
          <p:cNvPr id="6" name="Text Placeholder 22">
            <a:extLst>
              <a:ext uri="{FF2B5EF4-FFF2-40B4-BE49-F238E27FC236}">
                <a16:creationId xmlns:a16="http://schemas.microsoft.com/office/drawing/2014/main" id="{2E7D947E-356F-BB00-DC28-7021A9A904C3}"/>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Tree>
    <p:extLst>
      <p:ext uri="{BB962C8B-B14F-4D97-AF65-F5344CB8AC3E}">
        <p14:creationId xmlns:p14="http://schemas.microsoft.com/office/powerpoint/2010/main" val="975537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Fro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FAB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a:ln>
            <a:noFill/>
          </a:ln>
        </p:spPr>
        <p:txBody>
          <a:bodyPr/>
          <a:lstStyle>
            <a:lvl1pPr marL="0" indent="0">
              <a:buNone/>
              <a:defRPr/>
            </a:lvl1pPr>
          </a:lstStyle>
          <a:p>
            <a:r>
              <a:rPr lang="en-US"/>
              <a:t>Click icon to add picture</a:t>
            </a:r>
            <a:endParaRPr lang="nb-NO" dirty="0"/>
          </a:p>
        </p:txBody>
      </p:sp>
      <p:sp>
        <p:nvSpPr>
          <p:cNvPr id="2" name="Title 1"/>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471488" y="3717311"/>
            <a:ext cx="5891662" cy="647464"/>
          </a:xfrm>
        </p:spPr>
        <p:txBody>
          <a:bodyPr lIns="0" tIns="0" rIns="0" bIns="0" anchor="b">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5481596"/>
            <a:ext cx="5891662" cy="3694037"/>
          </a:xfrm>
        </p:spPr>
        <p:txBody>
          <a:bodyPr lIns="0" tIns="0" rIns="0" bIns="0" numCol="2"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5" name="Text Placeholder 4">
            <a:extLst>
              <a:ext uri="{FF2B5EF4-FFF2-40B4-BE49-F238E27FC236}">
                <a16:creationId xmlns:a16="http://schemas.microsoft.com/office/drawing/2014/main" id="{BF1D4BEC-34FE-1ABF-E963-62AE5133AD2E}"/>
              </a:ext>
            </a:extLst>
          </p:cNvPr>
          <p:cNvSpPr>
            <a:spLocks noGrp="1"/>
          </p:cNvSpPr>
          <p:nvPr>
            <p:ph type="body" sz="quarter" idx="18"/>
          </p:nvPr>
        </p:nvSpPr>
        <p:spPr>
          <a:xfrm>
            <a:off x="471487" y="4518373"/>
            <a:ext cx="5891663" cy="809625"/>
          </a:xfrm>
        </p:spPr>
        <p:txBody>
          <a:bodyPr lIns="0" tIns="0" rIns="0" bIns="0">
            <a:noAutofit/>
          </a:bodyPr>
          <a:lstStyle>
            <a:lvl1pPr marL="0" indent="0" algn="l">
              <a:lnSpc>
                <a:spcPts val="1200"/>
              </a:lnSpc>
              <a:buNone/>
              <a:defRPr sz="900" b="1"/>
            </a:lvl1pPr>
            <a:lvl2pPr marL="342900" indent="0" algn="l">
              <a:lnSpc>
                <a:spcPts val="1200"/>
              </a:lnSpc>
              <a:buNone/>
              <a:defRPr sz="900" b="1"/>
            </a:lvl2pPr>
            <a:lvl3pPr marL="685800" indent="0" algn="l">
              <a:lnSpc>
                <a:spcPts val="1200"/>
              </a:lnSpc>
              <a:buNone/>
              <a:defRPr sz="900" b="1"/>
            </a:lvl3pPr>
            <a:lvl4pPr marL="1028700" indent="0" algn="l">
              <a:lnSpc>
                <a:spcPts val="1200"/>
              </a:lnSpc>
              <a:buNone/>
              <a:defRPr sz="900" b="1"/>
            </a:lvl4pPr>
            <a:lvl5pPr marL="1371600" indent="0" algn="l">
              <a:lnSpc>
                <a:spcPts val="1200"/>
              </a:lnSpc>
              <a:buNone/>
              <a:defRPr sz="900" b="1"/>
            </a:lvl5pPr>
          </a:lstStyle>
          <a:p>
            <a:pPr lvl="0"/>
            <a:r>
              <a:rPr lang="en-US"/>
              <a:t>Click to edit Master text styles</a:t>
            </a:r>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1857375"/>
            <a:ext cx="1565275" cy="1306513"/>
          </a:xfrm>
        </p:spPr>
        <p:txBody>
          <a:bodyPr>
            <a:noAutofit/>
          </a:bodyPr>
          <a:lstStyle>
            <a:lvl1pPr>
              <a:lnSpc>
                <a:spcPts val="1200"/>
              </a:lnSpc>
              <a:defRPr sz="900">
                <a:solidFill>
                  <a:schemeClr val="tx1"/>
                </a:solidFill>
              </a:defRPr>
            </a:lvl1pPr>
            <a:lvl2pPr>
              <a:lnSpc>
                <a:spcPts val="1200"/>
              </a:lnSpc>
              <a:defRPr sz="900">
                <a:solidFill>
                  <a:schemeClr val="tx1"/>
                </a:solidFill>
              </a:defRPr>
            </a:lvl2pPr>
            <a:lvl3pPr>
              <a:lnSpc>
                <a:spcPts val="1200"/>
              </a:lnSpc>
              <a:defRPr sz="900">
                <a:solidFill>
                  <a:schemeClr val="bg1"/>
                </a:solidFill>
              </a:defRPr>
            </a:lvl3pPr>
            <a:lvl4pPr>
              <a:lnSpc>
                <a:spcPts val="1200"/>
              </a:lnSpc>
              <a:defRPr sz="900">
                <a:solidFill>
                  <a:schemeClr val="bg1"/>
                </a:solidFill>
              </a:defRPr>
            </a:lvl4pPr>
            <a:lvl5pPr>
              <a:lnSpc>
                <a:spcPts val="1200"/>
              </a:lnSpc>
              <a:defRPr sz="9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1320D2BA-B83F-594C-104E-C1EBD2097F8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6" name="Text Placeholder 22">
            <a:extLst>
              <a:ext uri="{FF2B5EF4-FFF2-40B4-BE49-F238E27FC236}">
                <a16:creationId xmlns:a16="http://schemas.microsoft.com/office/drawing/2014/main" id="{2E7D947E-356F-BB00-DC28-7021A9A904C3}"/>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Box 3">
            <a:extLst>
              <a:ext uri="{FF2B5EF4-FFF2-40B4-BE49-F238E27FC236}">
                <a16:creationId xmlns:a16="http://schemas.microsoft.com/office/drawing/2014/main" id="{29CC5651-0A3E-A908-BD88-DB5BDA554652}"/>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113528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Front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E7AB51-C9E8-2B0E-CDC4-2E12E7B6E172}"/>
              </a:ext>
            </a:extLst>
          </p:cNvPr>
          <p:cNvSpPr>
            <a:spLocks noGrp="1"/>
          </p:cNvSpPr>
          <p:nvPr>
            <p:ph type="pic" sz="quarter" idx="22"/>
          </p:nvPr>
        </p:nvSpPr>
        <p:spPr>
          <a:xfrm>
            <a:off x="0" y="0"/>
            <a:ext cx="6858000" cy="3960000"/>
          </a:xfrm>
          <a:noFill/>
        </p:spPr>
        <p:txBody>
          <a:bodyPr/>
          <a:lstStyle>
            <a:lvl1pPr marL="0" indent="0">
              <a:buNone/>
              <a:defRPr/>
            </a:lvl1pPr>
          </a:lstStyle>
          <a:p>
            <a:r>
              <a:rPr lang="en-US"/>
              <a:t>Click icon to add picture</a:t>
            </a:r>
            <a:endParaRPr lang="nb-NO" dirty="0"/>
          </a:p>
        </p:txBody>
      </p:sp>
      <p:sp>
        <p:nvSpPr>
          <p:cNvPr id="6" name="Rectangle 5">
            <a:extLst>
              <a:ext uri="{FF2B5EF4-FFF2-40B4-BE49-F238E27FC236}">
                <a16:creationId xmlns:a16="http://schemas.microsoft.com/office/drawing/2014/main" id="{C1075E45-B8BF-4C56-F3C1-9444668F2E48}"/>
              </a:ext>
            </a:extLst>
          </p:cNvPr>
          <p:cNvSpPr/>
          <p:nvPr userDrawn="1"/>
        </p:nvSpPr>
        <p:spPr>
          <a:xfrm>
            <a:off x="4560889" y="3960000"/>
            <a:ext cx="2297111" cy="5946000"/>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5516666"/>
            <a:ext cx="3751262" cy="3664729"/>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22" name="Text Placeholder 21">
            <a:extLst>
              <a:ext uri="{FF2B5EF4-FFF2-40B4-BE49-F238E27FC236}">
                <a16:creationId xmlns:a16="http://schemas.microsoft.com/office/drawing/2014/main" id="{4A5B31E1-6219-361A-FA0E-5F07BC7791EF}"/>
              </a:ext>
            </a:extLst>
          </p:cNvPr>
          <p:cNvSpPr>
            <a:spLocks noGrp="1"/>
          </p:cNvSpPr>
          <p:nvPr>
            <p:ph type="body" sz="quarter" idx="23"/>
          </p:nvPr>
        </p:nvSpPr>
        <p:spPr>
          <a:xfrm>
            <a:off x="471488" y="724604"/>
            <a:ext cx="4284662" cy="933811"/>
          </a:xfrm>
        </p:spPr>
        <p:txBody>
          <a:bodyPr>
            <a:noAutofit/>
          </a:bodyPr>
          <a:lstStyle>
            <a:lvl1pPr marL="0" indent="0">
              <a:buNone/>
              <a:defRPr sz="4000" b="1"/>
            </a:lvl1pPr>
            <a:lvl2pPr marL="342900" indent="0">
              <a:buNone/>
              <a:defRPr sz="4000" b="1"/>
            </a:lvl2pPr>
            <a:lvl3pPr marL="685800" indent="0">
              <a:buNone/>
              <a:defRPr sz="4000" b="1"/>
            </a:lvl3pPr>
            <a:lvl4pPr marL="1028700" indent="0">
              <a:buNone/>
              <a:defRPr sz="4000" b="1"/>
            </a:lvl4pPr>
            <a:lvl5pPr marL="1371600" indent="0">
              <a:buNone/>
              <a:defRPr sz="4000" b="1"/>
            </a:lvl5pPr>
          </a:lstStyle>
          <a:p>
            <a:pPr lvl="0"/>
            <a:r>
              <a:rPr lang="en-US" dirty="0"/>
              <a:t>Click to edit Master text styles</a:t>
            </a:r>
          </a:p>
        </p:txBody>
      </p:sp>
      <p:sp>
        <p:nvSpPr>
          <p:cNvPr id="24" name="Text Placeholder 23">
            <a:extLst>
              <a:ext uri="{FF2B5EF4-FFF2-40B4-BE49-F238E27FC236}">
                <a16:creationId xmlns:a16="http://schemas.microsoft.com/office/drawing/2014/main" id="{D04F29EE-5811-11D7-F31A-A9129095C82D}"/>
              </a:ext>
            </a:extLst>
          </p:cNvPr>
          <p:cNvSpPr>
            <a:spLocks noGrp="1"/>
          </p:cNvSpPr>
          <p:nvPr>
            <p:ph type="body" sz="quarter" idx="24"/>
          </p:nvPr>
        </p:nvSpPr>
        <p:spPr>
          <a:xfrm>
            <a:off x="471488" y="4307519"/>
            <a:ext cx="3751262" cy="1034502"/>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12">
            <a:extLst>
              <a:ext uri="{FF2B5EF4-FFF2-40B4-BE49-F238E27FC236}">
                <a16:creationId xmlns:a16="http://schemas.microsoft.com/office/drawing/2014/main" id="{9FA76432-4178-A7A7-BC73-572A56037D90}"/>
              </a:ext>
            </a:extLst>
          </p:cNvPr>
          <p:cNvSpPr>
            <a:spLocks noGrp="1"/>
          </p:cNvSpPr>
          <p:nvPr>
            <p:ph type="body" sz="quarter" idx="15"/>
          </p:nvPr>
        </p:nvSpPr>
        <p:spPr>
          <a:xfrm>
            <a:off x="4756441" y="5237782"/>
            <a:ext cx="1924049" cy="2768671"/>
          </a:xfrm>
        </p:spPr>
        <p:txBody>
          <a:bodyPr>
            <a:normAutofit/>
          </a:bodyPr>
          <a:lstStyle>
            <a:lvl1pPr marL="0" indent="0">
              <a:lnSpc>
                <a:spcPts val="1200"/>
              </a:lnSpc>
              <a:buNone/>
              <a:defRPr sz="1000">
                <a:latin typeface="+mn-lt"/>
              </a:defRPr>
            </a:lvl1pPr>
            <a:lvl2pPr marL="342900" indent="0">
              <a:lnSpc>
                <a:spcPts val="1200"/>
              </a:lnSpc>
              <a:buNone/>
              <a:defRPr sz="1000">
                <a:latin typeface="+mn-lt"/>
              </a:defRPr>
            </a:lvl2pPr>
            <a:lvl3pPr marL="685800" indent="0">
              <a:lnSpc>
                <a:spcPts val="1200"/>
              </a:lnSpc>
              <a:buNone/>
              <a:defRPr sz="1000">
                <a:latin typeface="+mn-lt"/>
              </a:defRPr>
            </a:lvl3pPr>
            <a:lvl4pPr marL="1028700" indent="0">
              <a:lnSpc>
                <a:spcPts val="1200"/>
              </a:lnSpc>
              <a:buNone/>
              <a:defRPr sz="1000">
                <a:latin typeface="+mn-lt"/>
              </a:defRPr>
            </a:lvl4pPr>
            <a:lvl5pPr marL="1371600" indent="0">
              <a:lnSpc>
                <a:spcPts val="1200"/>
              </a:lnSpc>
              <a:buNone/>
              <a:defRPr sz="1000">
                <a:latin typeface="+mn-lt"/>
              </a:defRPr>
            </a:lvl5pPr>
          </a:lstStyle>
          <a:p>
            <a:pPr lvl="0"/>
            <a:r>
              <a:rPr lang="en-US"/>
              <a:t>Click to edit Master text styles</a:t>
            </a:r>
          </a:p>
        </p:txBody>
      </p:sp>
      <p:sp>
        <p:nvSpPr>
          <p:cNvPr id="3" name="Text Placeholder 16">
            <a:extLst>
              <a:ext uri="{FF2B5EF4-FFF2-40B4-BE49-F238E27FC236}">
                <a16:creationId xmlns:a16="http://schemas.microsoft.com/office/drawing/2014/main" id="{BA789393-B1C7-5413-AD05-C450064A8E19}"/>
              </a:ext>
            </a:extLst>
          </p:cNvPr>
          <p:cNvSpPr>
            <a:spLocks noGrp="1"/>
          </p:cNvSpPr>
          <p:nvPr>
            <p:ph type="body" sz="quarter" idx="16"/>
          </p:nvPr>
        </p:nvSpPr>
        <p:spPr>
          <a:xfrm>
            <a:off x="4756150" y="4840908"/>
            <a:ext cx="1924050" cy="288925"/>
          </a:xfrm>
        </p:spPr>
        <p:txBody>
          <a:bodyPr>
            <a:noAutofit/>
          </a:bodyPr>
          <a:lstStyle>
            <a:lvl1pPr marL="0" indent="0">
              <a:buNone/>
              <a:defRPr sz="1000" b="1"/>
            </a:lvl1pPr>
            <a:lvl2pPr marL="342900" indent="0">
              <a:buNone/>
              <a:defRPr sz="1000" b="1"/>
            </a:lvl2pPr>
            <a:lvl3pPr marL="685800" indent="0">
              <a:buNone/>
              <a:defRPr sz="1000" b="1"/>
            </a:lvl3pPr>
            <a:lvl4pPr marL="1028700" indent="0">
              <a:buNone/>
              <a:defRPr sz="1000" b="1"/>
            </a:lvl4pPr>
            <a:lvl5pPr marL="1371600" indent="0">
              <a:buNone/>
              <a:defRPr sz="1000" b="1"/>
            </a:lvl5pPr>
          </a:lstStyle>
          <a:p>
            <a:pPr lvl="0"/>
            <a:r>
              <a:rPr lang="en-US"/>
              <a:t>Click to edit Master text styles</a:t>
            </a:r>
          </a:p>
        </p:txBody>
      </p:sp>
      <p:sp>
        <p:nvSpPr>
          <p:cNvPr id="4" name="Text Placeholder 22">
            <a:extLst>
              <a:ext uri="{FF2B5EF4-FFF2-40B4-BE49-F238E27FC236}">
                <a16:creationId xmlns:a16="http://schemas.microsoft.com/office/drawing/2014/main" id="{8E2430A5-7D1A-AAB8-4645-3FDFF3082B2C}"/>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pic>
        <p:nvPicPr>
          <p:cNvPr id="5" name="Graphic 4">
            <a:extLst>
              <a:ext uri="{FF2B5EF4-FFF2-40B4-BE49-F238E27FC236}">
                <a16:creationId xmlns:a16="http://schemas.microsoft.com/office/drawing/2014/main" id="{F5A7A94C-407A-1220-FA0F-DF9B2B072FF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7" name="TextBox 6">
            <a:extLst>
              <a:ext uri="{FF2B5EF4-FFF2-40B4-BE49-F238E27FC236}">
                <a16:creationId xmlns:a16="http://schemas.microsoft.com/office/drawing/2014/main" id="{1F820457-E386-A055-405E-E6E7BDA14C79}"/>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3445003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3499854" y="4563931"/>
            <a:ext cx="2886660" cy="1567780"/>
          </a:xfrm>
        </p:spPr>
        <p:txBody>
          <a:bodyPr/>
          <a:lstStyle>
            <a:lvl1pPr marL="0" indent="0">
              <a:buNone/>
              <a:defRPr/>
            </a:lvl1pPr>
          </a:lstStyle>
          <a:p>
            <a:r>
              <a:rPr lang="en-US"/>
              <a:t>Click icon to add picture</a:t>
            </a:r>
            <a:endParaRPr lang="nb-NO" dirty="0"/>
          </a:p>
        </p:txBody>
      </p:sp>
      <p:sp>
        <p:nvSpPr>
          <p:cNvPr id="3" name="Picture Placeholder 2">
            <a:extLst>
              <a:ext uri="{FF2B5EF4-FFF2-40B4-BE49-F238E27FC236}">
                <a16:creationId xmlns:a16="http://schemas.microsoft.com/office/drawing/2014/main" id="{416CE1C4-1BF9-069B-9E41-F8AA9D8D036C}"/>
              </a:ext>
            </a:extLst>
          </p:cNvPr>
          <p:cNvSpPr>
            <a:spLocks noGrp="1"/>
          </p:cNvSpPr>
          <p:nvPr>
            <p:ph type="pic" sz="quarter" idx="22"/>
          </p:nvPr>
        </p:nvSpPr>
        <p:spPr>
          <a:xfrm>
            <a:off x="471488" y="517577"/>
            <a:ext cx="5915025" cy="3617101"/>
          </a:xfrm>
        </p:spPr>
        <p:txBody>
          <a:bodyPr/>
          <a:lstStyle>
            <a:lvl1pPr marL="0" indent="0">
              <a:buNone/>
              <a:defRPr/>
            </a:lvl1pPr>
          </a:lstStyle>
          <a:p>
            <a:r>
              <a:rPr lang="en-US" dirty="0"/>
              <a:t>Click icon to add picture</a:t>
            </a:r>
            <a:endParaRPr lang="nb-NO" dirty="0"/>
          </a:p>
        </p:txBody>
      </p:sp>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 Placeholder 12">
            <a:extLst>
              <a:ext uri="{FF2B5EF4-FFF2-40B4-BE49-F238E27FC236}">
                <a16:creationId xmlns:a16="http://schemas.microsoft.com/office/drawing/2014/main" id="{FFCD61E9-5B84-37DC-B010-1F17C09ACF7B}"/>
              </a:ext>
            </a:extLst>
          </p:cNvPr>
          <p:cNvSpPr>
            <a:spLocks noGrp="1"/>
          </p:cNvSpPr>
          <p:nvPr>
            <p:ph type="body" sz="quarter" idx="14"/>
          </p:nvPr>
        </p:nvSpPr>
        <p:spPr>
          <a:xfrm>
            <a:off x="471488" y="5026526"/>
            <a:ext cx="2886659" cy="422708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0" name="Text Placeholder 12">
            <a:extLst>
              <a:ext uri="{FF2B5EF4-FFF2-40B4-BE49-F238E27FC236}">
                <a16:creationId xmlns:a16="http://schemas.microsoft.com/office/drawing/2014/main" id="{1F146208-4E7E-CE60-EEEA-E5C1FEE41FBE}"/>
              </a:ext>
            </a:extLst>
          </p:cNvPr>
          <p:cNvSpPr>
            <a:spLocks noGrp="1"/>
          </p:cNvSpPr>
          <p:nvPr>
            <p:ph type="body" sz="quarter" idx="26"/>
          </p:nvPr>
        </p:nvSpPr>
        <p:spPr>
          <a:xfrm>
            <a:off x="3499853" y="6785810"/>
            <a:ext cx="2886659" cy="2466241"/>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3" name="Text Placeholder 23">
            <a:extLst>
              <a:ext uri="{FF2B5EF4-FFF2-40B4-BE49-F238E27FC236}">
                <a16:creationId xmlns:a16="http://schemas.microsoft.com/office/drawing/2014/main" id="{9D37DCA2-F962-EFB9-247F-58ACE763DDF5}"/>
              </a:ext>
            </a:extLst>
          </p:cNvPr>
          <p:cNvSpPr>
            <a:spLocks noGrp="1"/>
          </p:cNvSpPr>
          <p:nvPr>
            <p:ph type="body" sz="quarter" idx="27"/>
          </p:nvPr>
        </p:nvSpPr>
        <p:spPr>
          <a:xfrm>
            <a:off x="3501190" y="6322510"/>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5" name="TextBox 4">
            <a:extLst>
              <a:ext uri="{FF2B5EF4-FFF2-40B4-BE49-F238E27FC236}">
                <a16:creationId xmlns:a16="http://schemas.microsoft.com/office/drawing/2014/main" id="{0B5B7394-ADF5-53B8-4B57-8FE1ECA0E714}"/>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845426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70151" y="7684272"/>
            <a:ext cx="2886660" cy="1567780"/>
          </a:xfrm>
        </p:spPr>
        <p:txBody>
          <a:bodyPr/>
          <a:lstStyle>
            <a:lvl1pPr marL="0" indent="0">
              <a:buNone/>
              <a:defRPr/>
            </a:lvl1pPr>
          </a:lstStyle>
          <a:p>
            <a:r>
              <a:rPr lang="en-US"/>
              <a:t>Click icon to add picture</a:t>
            </a:r>
            <a:endParaRPr lang="nb-NO" dirty="0"/>
          </a:p>
        </p:txBody>
      </p:sp>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 Placeholder 12">
            <a:extLst>
              <a:ext uri="{FF2B5EF4-FFF2-40B4-BE49-F238E27FC236}">
                <a16:creationId xmlns:a16="http://schemas.microsoft.com/office/drawing/2014/main" id="{FFCD61E9-5B84-37DC-B010-1F17C09ACF7B}"/>
              </a:ext>
            </a:extLst>
          </p:cNvPr>
          <p:cNvSpPr>
            <a:spLocks noGrp="1"/>
          </p:cNvSpPr>
          <p:nvPr>
            <p:ph type="body" sz="quarter" idx="14"/>
          </p:nvPr>
        </p:nvSpPr>
        <p:spPr>
          <a:xfrm>
            <a:off x="471488" y="5026526"/>
            <a:ext cx="2886659" cy="246024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0" name="Text Placeholder 12">
            <a:extLst>
              <a:ext uri="{FF2B5EF4-FFF2-40B4-BE49-F238E27FC236}">
                <a16:creationId xmlns:a16="http://schemas.microsoft.com/office/drawing/2014/main" id="{1F146208-4E7E-CE60-EEEA-E5C1FEE41FBE}"/>
              </a:ext>
            </a:extLst>
          </p:cNvPr>
          <p:cNvSpPr>
            <a:spLocks noGrp="1"/>
          </p:cNvSpPr>
          <p:nvPr>
            <p:ph type="body" sz="quarter" idx="26"/>
          </p:nvPr>
        </p:nvSpPr>
        <p:spPr>
          <a:xfrm>
            <a:off x="3499853" y="5023150"/>
            <a:ext cx="2886659" cy="4228902"/>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3" name="Text Placeholder 23">
            <a:extLst>
              <a:ext uri="{FF2B5EF4-FFF2-40B4-BE49-F238E27FC236}">
                <a16:creationId xmlns:a16="http://schemas.microsoft.com/office/drawing/2014/main" id="{9D37DCA2-F962-EFB9-247F-58ACE763DDF5}"/>
              </a:ext>
            </a:extLst>
          </p:cNvPr>
          <p:cNvSpPr>
            <a:spLocks noGrp="1"/>
          </p:cNvSpPr>
          <p:nvPr>
            <p:ph type="body" sz="quarter" idx="27"/>
          </p:nvPr>
        </p:nvSpPr>
        <p:spPr>
          <a:xfrm>
            <a:off x="3501190"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5" name="Picture Placeholder 10">
            <a:extLst>
              <a:ext uri="{FF2B5EF4-FFF2-40B4-BE49-F238E27FC236}">
                <a16:creationId xmlns:a16="http://schemas.microsoft.com/office/drawing/2014/main" id="{39DB80F8-3C6C-C482-3ED4-9514970C620B}"/>
              </a:ext>
            </a:extLst>
          </p:cNvPr>
          <p:cNvSpPr>
            <a:spLocks noGrp="1"/>
          </p:cNvSpPr>
          <p:nvPr>
            <p:ph type="pic" sz="quarter" idx="28"/>
          </p:nvPr>
        </p:nvSpPr>
        <p:spPr>
          <a:xfrm>
            <a:off x="3498517" y="521659"/>
            <a:ext cx="2886660" cy="1567780"/>
          </a:xfrm>
        </p:spPr>
        <p:txBody>
          <a:bodyPr/>
          <a:lstStyle>
            <a:lvl1pPr marL="0" indent="0">
              <a:buNone/>
              <a:defRPr/>
            </a:lvl1pPr>
          </a:lstStyle>
          <a:p>
            <a:r>
              <a:rPr lang="en-US"/>
              <a:t>Click icon to add picture</a:t>
            </a:r>
            <a:endParaRPr lang="nb-NO" dirty="0"/>
          </a:p>
        </p:txBody>
      </p:sp>
      <p:sp>
        <p:nvSpPr>
          <p:cNvPr id="6" name="Text Placeholder 23">
            <a:extLst>
              <a:ext uri="{FF2B5EF4-FFF2-40B4-BE49-F238E27FC236}">
                <a16:creationId xmlns:a16="http://schemas.microsoft.com/office/drawing/2014/main" id="{0A495792-AA22-05B5-1ED2-B10A665DAD44}"/>
              </a:ext>
            </a:extLst>
          </p:cNvPr>
          <p:cNvSpPr>
            <a:spLocks noGrp="1"/>
          </p:cNvSpPr>
          <p:nvPr>
            <p:ph type="body" sz="quarter" idx="29"/>
          </p:nvPr>
        </p:nvSpPr>
        <p:spPr>
          <a:xfrm>
            <a:off x="470151" y="517577"/>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7" name="Text Placeholder 12">
            <a:extLst>
              <a:ext uri="{FF2B5EF4-FFF2-40B4-BE49-F238E27FC236}">
                <a16:creationId xmlns:a16="http://schemas.microsoft.com/office/drawing/2014/main" id="{2FC2A7AF-B74A-1E24-C382-D2701FFC5E67}"/>
              </a:ext>
            </a:extLst>
          </p:cNvPr>
          <p:cNvSpPr>
            <a:spLocks noGrp="1"/>
          </p:cNvSpPr>
          <p:nvPr>
            <p:ph type="body" sz="quarter" idx="30"/>
          </p:nvPr>
        </p:nvSpPr>
        <p:spPr>
          <a:xfrm>
            <a:off x="470151" y="984254"/>
            <a:ext cx="2886659" cy="337824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8" name="Text Placeholder 12">
            <a:extLst>
              <a:ext uri="{FF2B5EF4-FFF2-40B4-BE49-F238E27FC236}">
                <a16:creationId xmlns:a16="http://schemas.microsoft.com/office/drawing/2014/main" id="{0A45BCD9-D78C-6B71-2B98-52104EF5B65C}"/>
              </a:ext>
            </a:extLst>
          </p:cNvPr>
          <p:cNvSpPr>
            <a:spLocks noGrp="1"/>
          </p:cNvSpPr>
          <p:nvPr>
            <p:ph type="body" sz="quarter" idx="31"/>
          </p:nvPr>
        </p:nvSpPr>
        <p:spPr>
          <a:xfrm>
            <a:off x="3498516" y="2743539"/>
            <a:ext cx="2886659" cy="1618960"/>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4" name="Text Placeholder 23">
            <a:extLst>
              <a:ext uri="{FF2B5EF4-FFF2-40B4-BE49-F238E27FC236}">
                <a16:creationId xmlns:a16="http://schemas.microsoft.com/office/drawing/2014/main" id="{F714814D-D4EB-92C7-1F9E-F48DD4AC6B22}"/>
              </a:ext>
            </a:extLst>
          </p:cNvPr>
          <p:cNvSpPr>
            <a:spLocks noGrp="1"/>
          </p:cNvSpPr>
          <p:nvPr>
            <p:ph type="body" sz="quarter" idx="32"/>
          </p:nvPr>
        </p:nvSpPr>
        <p:spPr>
          <a:xfrm>
            <a:off x="3499853" y="2280238"/>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3" name="TextBox 2">
            <a:extLst>
              <a:ext uri="{FF2B5EF4-FFF2-40B4-BE49-F238E27FC236}">
                <a16:creationId xmlns:a16="http://schemas.microsoft.com/office/drawing/2014/main" id="{EBD5A133-4FA1-B114-7A2E-7CD2CDA6ED6D}"/>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2970618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Back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075E45-B8BF-4C56-F3C1-9444668F2E48}"/>
              </a:ext>
            </a:extLst>
          </p:cNvPr>
          <p:cNvSpPr/>
          <p:nvPr userDrawn="1"/>
        </p:nvSpPr>
        <p:spPr>
          <a:xfrm>
            <a:off x="4560889" y="4559850"/>
            <a:ext cx="2297111" cy="5346150"/>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821238" y="4832350"/>
            <a:ext cx="1565275" cy="2845025"/>
          </a:xfrm>
        </p:spPr>
        <p:txBody>
          <a:bodyPr/>
          <a:lstStyle>
            <a:lvl1pPr marL="0" indent="0">
              <a:buNone/>
              <a:defRPr/>
            </a:lvl1pPr>
          </a:lstStyle>
          <a:p>
            <a:r>
              <a:rPr lang="en-US"/>
              <a:t>Click icon to add picture</a:t>
            </a:r>
            <a:endParaRPr lang="nb-NO" dirty="0"/>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1015999"/>
            <a:ext cx="2886659" cy="3274279"/>
          </a:xfrm>
        </p:spPr>
        <p:txBody>
          <a:bodyPr lIns="0" tIns="0" rIns="0" bIns="0" numCol="1" spcCol="180000">
            <a:noAutofit/>
          </a:bodyPr>
          <a:lstStyle>
            <a:lvl1pPr marL="0" indent="0">
              <a:lnSpc>
                <a:spcPts val="1200"/>
              </a:lnSpc>
              <a:buNone/>
              <a:defRPr sz="900" b="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a:t>
            </a:r>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7947097"/>
            <a:ext cx="1565275" cy="1306513"/>
          </a:xfrm>
        </p:spPr>
        <p:txBody>
          <a:bodyPr>
            <a:noAutofit/>
          </a:bodyPr>
          <a:lstStyle>
            <a:lvl1pPr>
              <a:lnSpc>
                <a:spcPts val="1200"/>
              </a:lnSpc>
              <a:defRPr sz="900"/>
            </a:lvl1pPr>
            <a:lvl2pPr>
              <a:lnSpc>
                <a:spcPts val="1200"/>
              </a:lnSpc>
              <a:defRPr sz="900"/>
            </a:lvl2pPr>
            <a:lvl3pPr>
              <a:lnSpc>
                <a:spcPts val="1200"/>
              </a:lnSpc>
              <a:defRPr sz="900"/>
            </a:lvl3pPr>
            <a:lvl4pPr>
              <a:lnSpc>
                <a:spcPts val="1200"/>
              </a:lnSpc>
              <a:defRPr sz="900"/>
            </a:lvl4pPr>
            <a:lvl5pPr>
              <a:lnSpc>
                <a:spcPts val="1200"/>
              </a:lnSpc>
              <a:defRPr sz="900"/>
            </a:lvl5pPr>
          </a:lstStyle>
          <a:p>
            <a:pPr lvl="0"/>
            <a:r>
              <a:rPr lang="en-US"/>
              <a:t>Click to edit Master text styles</a:t>
            </a:r>
          </a:p>
        </p:txBody>
      </p:sp>
      <p:sp>
        <p:nvSpPr>
          <p:cNvPr id="5" name="Text Placeholder 23">
            <a:extLst>
              <a:ext uri="{FF2B5EF4-FFF2-40B4-BE49-F238E27FC236}">
                <a16:creationId xmlns:a16="http://schemas.microsoft.com/office/drawing/2014/main" id="{564C07FB-E532-B7ED-F338-B69DA26BAF5E}"/>
              </a:ext>
            </a:extLst>
          </p:cNvPr>
          <p:cNvSpPr>
            <a:spLocks noGrp="1"/>
          </p:cNvSpPr>
          <p:nvPr>
            <p:ph type="body" sz="quarter" idx="24"/>
          </p:nvPr>
        </p:nvSpPr>
        <p:spPr>
          <a:xfrm>
            <a:off x="471488" y="4559849"/>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2" name="Text Placeholder 22">
            <a:extLst>
              <a:ext uri="{FF2B5EF4-FFF2-40B4-BE49-F238E27FC236}">
                <a16:creationId xmlns:a16="http://schemas.microsoft.com/office/drawing/2014/main" id="{4EC7D8B9-D415-A512-2E68-A62660A7863E}"/>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3" name="Text Placeholder 23">
            <a:extLst>
              <a:ext uri="{FF2B5EF4-FFF2-40B4-BE49-F238E27FC236}">
                <a16:creationId xmlns:a16="http://schemas.microsoft.com/office/drawing/2014/main" id="{C71E1952-600A-2AAB-5657-6A114B485F2E}"/>
              </a:ext>
            </a:extLst>
          </p:cNvPr>
          <p:cNvSpPr>
            <a:spLocks noGrp="1"/>
          </p:cNvSpPr>
          <p:nvPr>
            <p:ph type="body" sz="quarter" idx="25"/>
          </p:nvPr>
        </p:nvSpPr>
        <p:spPr>
          <a:xfrm>
            <a:off x="471488" y="652391"/>
            <a:ext cx="1950870"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10" name="Text Placeholder 12">
            <a:extLst>
              <a:ext uri="{FF2B5EF4-FFF2-40B4-BE49-F238E27FC236}">
                <a16:creationId xmlns:a16="http://schemas.microsoft.com/office/drawing/2014/main" id="{97B83ADF-E390-5A87-CF5E-1566FB994DED}"/>
              </a:ext>
            </a:extLst>
          </p:cNvPr>
          <p:cNvSpPr>
            <a:spLocks noGrp="1"/>
          </p:cNvSpPr>
          <p:nvPr>
            <p:ph type="body" sz="quarter" idx="26"/>
          </p:nvPr>
        </p:nvSpPr>
        <p:spPr>
          <a:xfrm>
            <a:off x="3499853" y="1015999"/>
            <a:ext cx="2886659" cy="3274279"/>
          </a:xfrm>
        </p:spPr>
        <p:txBody>
          <a:bodyPr lIns="0" tIns="0" rIns="0" bIns="0" numCol="1" spcCol="180000">
            <a:noAutofit/>
          </a:bodyPr>
          <a:lstStyle>
            <a:lvl1pPr marL="0" indent="0">
              <a:lnSpc>
                <a:spcPts val="1200"/>
              </a:lnSpc>
              <a:buNone/>
              <a:defRPr sz="900" b="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a:t>
            </a:r>
          </a:p>
        </p:txBody>
      </p:sp>
      <p:sp>
        <p:nvSpPr>
          <p:cNvPr id="12" name="Text Placeholder 23">
            <a:extLst>
              <a:ext uri="{FF2B5EF4-FFF2-40B4-BE49-F238E27FC236}">
                <a16:creationId xmlns:a16="http://schemas.microsoft.com/office/drawing/2014/main" id="{1909E413-76C7-0590-289A-C4A93D284B57}"/>
              </a:ext>
            </a:extLst>
          </p:cNvPr>
          <p:cNvSpPr>
            <a:spLocks noGrp="1"/>
          </p:cNvSpPr>
          <p:nvPr>
            <p:ph type="body" sz="quarter" idx="27"/>
          </p:nvPr>
        </p:nvSpPr>
        <p:spPr>
          <a:xfrm>
            <a:off x="3499853" y="652391"/>
            <a:ext cx="1950870"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4" name="TextBox 3">
            <a:extLst>
              <a:ext uri="{FF2B5EF4-FFF2-40B4-BE49-F238E27FC236}">
                <a16:creationId xmlns:a16="http://schemas.microsoft.com/office/drawing/2014/main" id="{E0F7600A-3763-E7BD-82B3-E59AE42A0373}"/>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2684122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Back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075E45-B8BF-4C56-F3C1-9444668F2E48}"/>
              </a:ext>
            </a:extLst>
          </p:cNvPr>
          <p:cNvSpPr/>
          <p:nvPr userDrawn="1"/>
        </p:nvSpPr>
        <p:spPr>
          <a:xfrm>
            <a:off x="4560889" y="4559850"/>
            <a:ext cx="2297111" cy="5346150"/>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821238" y="4832350"/>
            <a:ext cx="1565275" cy="2845025"/>
          </a:xfrm>
        </p:spPr>
        <p:txBody>
          <a:bodyPr/>
          <a:lstStyle>
            <a:lvl1pPr marL="0" indent="0">
              <a:buNone/>
              <a:defRPr>
                <a:solidFill>
                  <a:schemeClr val="tx1"/>
                </a:solidFill>
              </a:defRPr>
            </a:lvl1pPr>
          </a:lstStyle>
          <a:p>
            <a:r>
              <a:rPr lang="en-US" dirty="0"/>
              <a:t>Click icon to add picture</a:t>
            </a:r>
            <a:endParaRPr lang="nb-NO" dirty="0"/>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7947097"/>
            <a:ext cx="1565275" cy="1306513"/>
          </a:xfrm>
        </p:spPr>
        <p:txBody>
          <a:bodyPr>
            <a:noAutofit/>
          </a:bodyPr>
          <a:lstStyle>
            <a:lvl1pPr>
              <a:lnSpc>
                <a:spcPts val="1200"/>
              </a:lnSpc>
              <a:defRPr sz="900">
                <a:solidFill>
                  <a:schemeClr val="tx1"/>
                </a:solidFill>
              </a:defRPr>
            </a:lvl1pPr>
            <a:lvl2pPr>
              <a:lnSpc>
                <a:spcPts val="1200"/>
              </a:lnSpc>
              <a:defRPr sz="900">
                <a:solidFill>
                  <a:schemeClr val="tx1"/>
                </a:solidFill>
              </a:defRPr>
            </a:lvl2pPr>
            <a:lvl3pPr>
              <a:lnSpc>
                <a:spcPts val="1200"/>
              </a:lnSpc>
              <a:defRPr sz="900">
                <a:solidFill>
                  <a:schemeClr val="bg1"/>
                </a:solidFill>
              </a:defRPr>
            </a:lvl3pPr>
            <a:lvl4pPr>
              <a:lnSpc>
                <a:spcPts val="1200"/>
              </a:lnSpc>
              <a:defRPr sz="900">
                <a:solidFill>
                  <a:schemeClr val="bg1"/>
                </a:solidFill>
              </a:defRPr>
            </a:lvl4pPr>
            <a:lvl5pPr>
              <a:lnSpc>
                <a:spcPts val="1200"/>
              </a:lnSpc>
              <a:defRPr sz="900">
                <a:solidFill>
                  <a:schemeClr val="bg1"/>
                </a:solidFill>
              </a:defRPr>
            </a:lvl5pPr>
          </a:lstStyle>
          <a:p>
            <a:pPr lvl="0"/>
            <a:r>
              <a:rPr lang="en-US" dirty="0"/>
              <a:t>Click to edit Master text styles</a:t>
            </a:r>
          </a:p>
          <a:p>
            <a:pPr lvl="1"/>
            <a:r>
              <a:rPr lang="en-US" dirty="0"/>
              <a:t>Second level</a:t>
            </a:r>
          </a:p>
        </p:txBody>
      </p:sp>
      <p:sp>
        <p:nvSpPr>
          <p:cNvPr id="3" name="Picture Placeholder 2">
            <a:extLst>
              <a:ext uri="{FF2B5EF4-FFF2-40B4-BE49-F238E27FC236}">
                <a16:creationId xmlns:a16="http://schemas.microsoft.com/office/drawing/2014/main" id="{416CE1C4-1BF9-069B-9E41-F8AA9D8D036C}"/>
              </a:ext>
            </a:extLst>
          </p:cNvPr>
          <p:cNvSpPr>
            <a:spLocks noGrp="1"/>
          </p:cNvSpPr>
          <p:nvPr>
            <p:ph type="pic" sz="quarter" idx="22"/>
          </p:nvPr>
        </p:nvSpPr>
        <p:spPr>
          <a:xfrm>
            <a:off x="471488" y="517577"/>
            <a:ext cx="5915025" cy="3617101"/>
          </a:xfrm>
        </p:spPr>
        <p:txBody>
          <a:bodyPr/>
          <a:lstStyle>
            <a:lvl1pPr marL="0" indent="0">
              <a:buNone/>
              <a:defRPr/>
            </a:lvl1pPr>
          </a:lstStyle>
          <a:p>
            <a:r>
              <a:rPr lang="en-US" dirty="0"/>
              <a:t>Click icon to add picture</a:t>
            </a:r>
            <a:endParaRPr lang="nb-NO" dirty="0"/>
          </a:p>
        </p:txBody>
      </p:sp>
      <p:graphicFrame>
        <p:nvGraphicFramePr>
          <p:cNvPr id="8" name="Table Placeholder 23">
            <a:extLst>
              <a:ext uri="{FF2B5EF4-FFF2-40B4-BE49-F238E27FC236}">
                <a16:creationId xmlns:a16="http://schemas.microsoft.com/office/drawing/2014/main" id="{D782392B-86A9-45B7-FA11-76DEED0C91EC}"/>
              </a:ext>
            </a:extLst>
          </p:cNvPr>
          <p:cNvGraphicFramePr>
            <a:graphicFrameLocks/>
          </p:cNvGraphicFramePr>
          <p:nvPr userDrawn="1">
            <p:extLst>
              <p:ext uri="{D42A27DB-BD31-4B8C-83A1-F6EECF244321}">
                <p14:modId xmlns:p14="http://schemas.microsoft.com/office/powerpoint/2010/main" val="204418829"/>
              </p:ext>
            </p:extLst>
          </p:nvPr>
        </p:nvGraphicFramePr>
        <p:xfrm>
          <a:off x="471486" y="5029418"/>
          <a:ext cx="3751262" cy="4396320"/>
        </p:xfrm>
        <a:graphic>
          <a:graphicData uri="http://schemas.openxmlformats.org/drawingml/2006/table">
            <a:tbl>
              <a:tblPr>
                <a:tableStyleId>{5C22544A-7EE6-4342-B048-85BDC9FD1C3A}</a:tableStyleId>
              </a:tblPr>
              <a:tblGrid>
                <a:gridCol w="1875631">
                  <a:extLst>
                    <a:ext uri="{9D8B030D-6E8A-4147-A177-3AD203B41FA5}">
                      <a16:colId xmlns:a16="http://schemas.microsoft.com/office/drawing/2014/main" val="4270314910"/>
                    </a:ext>
                  </a:extLst>
                </a:gridCol>
                <a:gridCol w="1875631">
                  <a:extLst>
                    <a:ext uri="{9D8B030D-6E8A-4147-A177-3AD203B41FA5}">
                      <a16:colId xmlns:a16="http://schemas.microsoft.com/office/drawing/2014/main" val="357505116"/>
                    </a:ext>
                  </a:extLst>
                </a:gridCol>
              </a:tblGrid>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694066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5352896"/>
                  </a:ext>
                </a:extLst>
              </a:tr>
            </a:tbl>
          </a:graphicData>
        </a:graphic>
      </p:graphicFrame>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Box 3">
            <a:extLst>
              <a:ext uri="{FF2B5EF4-FFF2-40B4-BE49-F238E27FC236}">
                <a16:creationId xmlns:a16="http://schemas.microsoft.com/office/drawing/2014/main" id="{5215EC36-11F8-7489-4974-11CE89BA66F1}"/>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479129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C7418D-BF09-FF96-9C51-AA02821EC4B6}"/>
              </a:ext>
            </a:extLst>
          </p:cNvPr>
          <p:cNvSpPr/>
          <p:nvPr userDrawn="1"/>
        </p:nvSpPr>
        <p:spPr>
          <a:xfrm>
            <a:off x="0" y="9374117"/>
            <a:ext cx="6858000" cy="558786"/>
          </a:xfrm>
          <a:prstGeom prst="rect">
            <a:avLst/>
          </a:prstGeom>
          <a:solidFill>
            <a:srgbClr val="FAB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4E7BDBC-87FB-9D57-419F-527E27032A73}"/>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solidFill>
              </a:rPr>
              <a:t>kongsberg.com</a:t>
            </a:r>
          </a:p>
        </p:txBody>
      </p:sp>
      <p:sp>
        <p:nvSpPr>
          <p:cNvPr id="2" name="Rectangle 1">
            <a:extLst>
              <a:ext uri="{FF2B5EF4-FFF2-40B4-BE49-F238E27FC236}">
                <a16:creationId xmlns:a16="http://schemas.microsoft.com/office/drawing/2014/main" id="{69262F57-068A-35DB-C494-7828A5DF489C}"/>
              </a:ext>
            </a:extLst>
          </p:cNvPr>
          <p:cNvSpPr/>
          <p:nvPr userDrawn="1"/>
        </p:nvSpPr>
        <p:spPr>
          <a:xfrm>
            <a:off x="0" y="0"/>
            <a:ext cx="6857999" cy="3327550"/>
          </a:xfrm>
          <a:prstGeom prst="rect">
            <a:avLst/>
          </a:prstGeom>
          <a:solidFill>
            <a:srgbClr val="FF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464C1B5-576E-985F-50F2-EA5477033B53}"/>
              </a:ext>
            </a:extLst>
          </p:cNvPr>
          <p:cNvSpPr>
            <a:spLocks noGrp="1"/>
          </p:cNvSpPr>
          <p:nvPr>
            <p:ph type="subTitle" idx="1"/>
          </p:nvPr>
        </p:nvSpPr>
        <p:spPr>
          <a:xfrm>
            <a:off x="471488" y="3481146"/>
            <a:ext cx="5891662" cy="346001"/>
          </a:xfrm>
        </p:spPr>
        <p:txBody>
          <a:bodyPr lIns="0" tIns="0" rIns="0" bIns="0" anchor="b">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6">
            <a:extLst>
              <a:ext uri="{FF2B5EF4-FFF2-40B4-BE49-F238E27FC236}">
                <a16:creationId xmlns:a16="http://schemas.microsoft.com/office/drawing/2014/main" id="{58E1A0BE-6EF5-BF54-4B7C-67F939C8297A}"/>
              </a:ext>
            </a:extLst>
          </p:cNvPr>
          <p:cNvSpPr>
            <a:spLocks noGrp="1"/>
          </p:cNvSpPr>
          <p:nvPr>
            <p:ph type="body" sz="quarter" idx="19"/>
          </p:nvPr>
        </p:nvSpPr>
        <p:spPr>
          <a:xfrm>
            <a:off x="471489" y="531883"/>
            <a:ext cx="2880000" cy="2632005"/>
          </a:xfrm>
        </p:spPr>
        <p:txBody>
          <a:bodyPr>
            <a:noAutofit/>
          </a:bodyPr>
          <a:lstStyle>
            <a:lvl1pPr>
              <a:lnSpc>
                <a:spcPct val="100000"/>
              </a:lnSpc>
              <a:defRPr sz="800"/>
            </a:lvl1pPr>
            <a:lvl2pPr marL="342900" indent="0">
              <a:lnSpc>
                <a:spcPct val="100000"/>
              </a:lnSpc>
              <a:buNone/>
              <a:defRPr sz="800"/>
            </a:lvl2pPr>
            <a:lvl3pPr>
              <a:lnSpc>
                <a:spcPct val="100000"/>
              </a:lnSpc>
              <a:defRPr sz="800"/>
            </a:lvl3pPr>
            <a:lvl4pPr>
              <a:lnSpc>
                <a:spcPct val="100000"/>
              </a:lnSpc>
              <a:defRPr sz="800"/>
            </a:lvl4pPr>
            <a:lvl5pPr>
              <a:lnSpc>
                <a:spcPct val="100000"/>
              </a:lnSpc>
              <a:defRPr sz="800"/>
            </a:lvl5pPr>
          </a:lstStyle>
          <a:p>
            <a:pPr lvl="0"/>
            <a:r>
              <a:rPr lang="en-US"/>
              <a:t>Click to edit Master text styles</a:t>
            </a:r>
          </a:p>
        </p:txBody>
      </p:sp>
      <p:sp>
        <p:nvSpPr>
          <p:cNvPr id="15" name="Text Placeholder 19">
            <a:extLst>
              <a:ext uri="{FF2B5EF4-FFF2-40B4-BE49-F238E27FC236}">
                <a16:creationId xmlns:a16="http://schemas.microsoft.com/office/drawing/2014/main" id="{FDC7D642-EF08-21F3-8F06-1FC904738105}"/>
              </a:ext>
            </a:extLst>
          </p:cNvPr>
          <p:cNvSpPr>
            <a:spLocks noGrp="1"/>
          </p:cNvSpPr>
          <p:nvPr>
            <p:ph type="body" sz="quarter" idx="22"/>
          </p:nvPr>
        </p:nvSpPr>
        <p:spPr>
          <a:xfrm>
            <a:off x="471488" y="3827147"/>
            <a:ext cx="5915025" cy="252369"/>
          </a:xfrm>
        </p:spPr>
        <p:txBody>
          <a:bodyPr lIns="0">
            <a:noAutofit/>
          </a:bodyPr>
          <a:lstStyle>
            <a:lvl1pPr marL="0" indent="0">
              <a:buNone/>
              <a:defRPr sz="1100" b="0"/>
            </a:lvl1pPr>
            <a:lvl2pPr marL="342900" indent="0">
              <a:buNone/>
              <a:defRPr sz="1100"/>
            </a:lvl2pPr>
            <a:lvl3pPr marL="685800" indent="0">
              <a:buNone/>
              <a:defRPr sz="1100"/>
            </a:lvl3pPr>
            <a:lvl4pPr marL="1028700" indent="0">
              <a:buNone/>
              <a:defRPr sz="1100"/>
            </a:lvl4pPr>
            <a:lvl5pPr marL="1371600" indent="0">
              <a:buNone/>
              <a:defRPr sz="1100"/>
            </a:lvl5pPr>
          </a:lstStyle>
          <a:p>
            <a:pPr lvl="0"/>
            <a:r>
              <a:rPr lang="en-US"/>
              <a:t>Click to edit Master text styles</a:t>
            </a:r>
          </a:p>
        </p:txBody>
      </p:sp>
      <p:sp>
        <p:nvSpPr>
          <p:cNvPr id="16" name="Picture Placeholder 23">
            <a:extLst>
              <a:ext uri="{FF2B5EF4-FFF2-40B4-BE49-F238E27FC236}">
                <a16:creationId xmlns:a16="http://schemas.microsoft.com/office/drawing/2014/main" id="{CBD9B878-F9E3-0546-93C5-5D4CC13168F5}"/>
              </a:ext>
            </a:extLst>
          </p:cNvPr>
          <p:cNvSpPr>
            <a:spLocks noGrp="1"/>
          </p:cNvSpPr>
          <p:nvPr>
            <p:ph type="pic" sz="quarter" idx="23"/>
          </p:nvPr>
        </p:nvSpPr>
        <p:spPr>
          <a:xfrm>
            <a:off x="3506512" y="0"/>
            <a:ext cx="3351488" cy="3327549"/>
          </a:xfrm>
        </p:spPr>
        <p:txBody>
          <a:bodyPr/>
          <a:lstStyle/>
          <a:p>
            <a:r>
              <a:rPr lang="en-US" dirty="0"/>
              <a:t>Click icon to add picture</a:t>
            </a:r>
            <a:endParaRPr lang="nb-NO" dirty="0"/>
          </a:p>
        </p:txBody>
      </p:sp>
      <p:graphicFrame>
        <p:nvGraphicFramePr>
          <p:cNvPr id="17" name="Table Placeholder 23">
            <a:extLst>
              <a:ext uri="{FF2B5EF4-FFF2-40B4-BE49-F238E27FC236}">
                <a16:creationId xmlns:a16="http://schemas.microsoft.com/office/drawing/2014/main" id="{2F2F8997-AAC0-D902-4F9D-6E10136327A3}"/>
              </a:ext>
            </a:extLst>
          </p:cNvPr>
          <p:cNvGraphicFramePr>
            <a:graphicFrameLocks/>
          </p:cNvGraphicFramePr>
          <p:nvPr userDrawn="1">
            <p:extLst>
              <p:ext uri="{D42A27DB-BD31-4B8C-83A1-F6EECF244321}">
                <p14:modId xmlns:p14="http://schemas.microsoft.com/office/powerpoint/2010/main" val="1686545333"/>
              </p:ext>
            </p:extLst>
          </p:nvPr>
        </p:nvGraphicFramePr>
        <p:xfrm>
          <a:off x="471488" y="4125913"/>
          <a:ext cx="2880000" cy="5120640"/>
        </p:xfrm>
        <a:graphic>
          <a:graphicData uri="http://schemas.openxmlformats.org/drawingml/2006/table">
            <a:tbl>
              <a:tblPr>
                <a:tableStyleId>{5C22544A-7EE6-4342-B048-85BDC9FD1C3A}</a:tableStyleId>
              </a:tblPr>
              <a:tblGrid>
                <a:gridCol w="1440000">
                  <a:extLst>
                    <a:ext uri="{9D8B030D-6E8A-4147-A177-3AD203B41FA5}">
                      <a16:colId xmlns:a16="http://schemas.microsoft.com/office/drawing/2014/main" val="4270314910"/>
                    </a:ext>
                  </a:extLst>
                </a:gridCol>
                <a:gridCol w="1440000">
                  <a:extLst>
                    <a:ext uri="{9D8B030D-6E8A-4147-A177-3AD203B41FA5}">
                      <a16:colId xmlns:a16="http://schemas.microsoft.com/office/drawing/2014/main" val="357505116"/>
                    </a:ext>
                  </a:extLst>
                </a:gridCol>
              </a:tblGrid>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40534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64616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7913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7752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443355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62010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7313817"/>
                  </a:ext>
                </a:extLst>
              </a:tr>
            </a:tbl>
          </a:graphicData>
        </a:graphic>
      </p:graphicFrame>
      <p:graphicFrame>
        <p:nvGraphicFramePr>
          <p:cNvPr id="18" name="Table Placeholder 23">
            <a:extLst>
              <a:ext uri="{FF2B5EF4-FFF2-40B4-BE49-F238E27FC236}">
                <a16:creationId xmlns:a16="http://schemas.microsoft.com/office/drawing/2014/main" id="{E0FC6566-87E9-E70D-D28A-F7546FE61261}"/>
              </a:ext>
            </a:extLst>
          </p:cNvPr>
          <p:cNvGraphicFramePr>
            <a:graphicFrameLocks/>
          </p:cNvGraphicFramePr>
          <p:nvPr userDrawn="1">
            <p:extLst>
              <p:ext uri="{D42A27DB-BD31-4B8C-83A1-F6EECF244321}">
                <p14:modId xmlns:p14="http://schemas.microsoft.com/office/powerpoint/2010/main" val="1340342341"/>
              </p:ext>
            </p:extLst>
          </p:nvPr>
        </p:nvGraphicFramePr>
        <p:xfrm>
          <a:off x="3506512" y="4125913"/>
          <a:ext cx="2880000" cy="5120640"/>
        </p:xfrm>
        <a:graphic>
          <a:graphicData uri="http://schemas.openxmlformats.org/drawingml/2006/table">
            <a:tbl>
              <a:tblPr>
                <a:tableStyleId>{5C22544A-7EE6-4342-B048-85BDC9FD1C3A}</a:tableStyleId>
              </a:tblPr>
              <a:tblGrid>
                <a:gridCol w="1440000">
                  <a:extLst>
                    <a:ext uri="{9D8B030D-6E8A-4147-A177-3AD203B41FA5}">
                      <a16:colId xmlns:a16="http://schemas.microsoft.com/office/drawing/2014/main" val="4270314910"/>
                    </a:ext>
                  </a:extLst>
                </a:gridCol>
                <a:gridCol w="1440000">
                  <a:extLst>
                    <a:ext uri="{9D8B030D-6E8A-4147-A177-3AD203B41FA5}">
                      <a16:colId xmlns:a16="http://schemas.microsoft.com/office/drawing/2014/main" val="357505116"/>
                    </a:ext>
                  </a:extLst>
                </a:gridCol>
              </a:tblGrid>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40534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64616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7913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7752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443355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62010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7313817"/>
                  </a:ext>
                </a:extLst>
              </a:tr>
            </a:tbl>
          </a:graphicData>
        </a:graphic>
      </p:graphicFrame>
      <p:sp>
        <p:nvSpPr>
          <p:cNvPr id="3" name="Text Placeholder 22">
            <a:extLst>
              <a:ext uri="{FF2B5EF4-FFF2-40B4-BE49-F238E27FC236}">
                <a16:creationId xmlns:a16="http://schemas.microsoft.com/office/drawing/2014/main" id="{69AFE61F-CB43-631A-FEF0-549CF85DD004}"/>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Tree>
    <p:extLst>
      <p:ext uri="{BB962C8B-B14F-4D97-AF65-F5344CB8AC3E}">
        <p14:creationId xmlns:p14="http://schemas.microsoft.com/office/powerpoint/2010/main" val="67761325"/>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 1-pag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a:ln>
            <a:noFill/>
          </a:ln>
        </p:spPr>
        <p:txBody>
          <a:bodyPr/>
          <a:lstStyle>
            <a:lvl1pPr marL="0" indent="0">
              <a:buNone/>
              <a:defRPr/>
            </a:lvl1pPr>
          </a:lstStyle>
          <a:p>
            <a:r>
              <a:rPr lang="en-US"/>
              <a:t>Click icon to add picture</a:t>
            </a:r>
            <a:endParaRPr lang="nb-NO" dirty="0"/>
          </a:p>
        </p:txBody>
      </p:sp>
      <p:sp>
        <p:nvSpPr>
          <p:cNvPr id="2" name="Title 1"/>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471488" y="3717311"/>
            <a:ext cx="5891662" cy="405510"/>
          </a:xfrm>
        </p:spPr>
        <p:txBody>
          <a:bodyPr lIns="0" tIns="0" rIns="0" bIns="0" anchor="t" anchorCtr="0">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Text Placeholder 4">
            <a:extLst>
              <a:ext uri="{FF2B5EF4-FFF2-40B4-BE49-F238E27FC236}">
                <a16:creationId xmlns:a16="http://schemas.microsoft.com/office/drawing/2014/main" id="{BF1D4BEC-34FE-1ABF-E963-62AE5133AD2E}"/>
              </a:ext>
            </a:extLst>
          </p:cNvPr>
          <p:cNvSpPr>
            <a:spLocks noGrp="1"/>
          </p:cNvSpPr>
          <p:nvPr>
            <p:ph type="body" sz="quarter" idx="18"/>
          </p:nvPr>
        </p:nvSpPr>
        <p:spPr>
          <a:xfrm>
            <a:off x="471487" y="4257591"/>
            <a:ext cx="5891663" cy="695410"/>
          </a:xfrm>
        </p:spPr>
        <p:txBody>
          <a:bodyPr lIns="0" tIns="0" rIns="0" bIns="0">
            <a:noAutofit/>
          </a:bodyPr>
          <a:lstStyle>
            <a:lvl1pPr marL="0" indent="0" algn="l">
              <a:lnSpc>
                <a:spcPts val="1200"/>
              </a:lnSpc>
              <a:buNone/>
              <a:defRPr sz="900" b="1"/>
            </a:lvl1pPr>
            <a:lvl2pPr marL="342900" indent="0" algn="l">
              <a:lnSpc>
                <a:spcPts val="1200"/>
              </a:lnSpc>
              <a:buNone/>
              <a:defRPr sz="900" b="1"/>
            </a:lvl2pPr>
            <a:lvl3pPr marL="685800" indent="0" algn="l">
              <a:lnSpc>
                <a:spcPts val="1200"/>
              </a:lnSpc>
              <a:buNone/>
              <a:defRPr sz="900" b="1"/>
            </a:lvl3pPr>
            <a:lvl4pPr marL="1028700" indent="0" algn="l">
              <a:lnSpc>
                <a:spcPts val="1200"/>
              </a:lnSpc>
              <a:buNone/>
              <a:defRPr sz="900" b="1"/>
            </a:lvl4pPr>
            <a:lvl5pPr marL="1371600" indent="0" algn="l">
              <a:lnSpc>
                <a:spcPts val="1200"/>
              </a:lnSpc>
              <a:buNone/>
              <a:defRPr sz="900" b="1"/>
            </a:lvl5pPr>
          </a:lstStyle>
          <a:p>
            <a:pPr lvl="0"/>
            <a:r>
              <a:rPr lang="en-US" dirty="0"/>
              <a:t>Click to edit Master text styles</a:t>
            </a:r>
          </a:p>
        </p:txBody>
      </p:sp>
      <p:pic>
        <p:nvPicPr>
          <p:cNvPr id="8" name="Graphic 7">
            <a:extLst>
              <a:ext uri="{FF2B5EF4-FFF2-40B4-BE49-F238E27FC236}">
                <a16:creationId xmlns:a16="http://schemas.microsoft.com/office/drawing/2014/main" id="{1320D2BA-B83F-594C-104E-C1EBD2097F8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4" name="Rectangle 3">
            <a:extLst>
              <a:ext uri="{FF2B5EF4-FFF2-40B4-BE49-F238E27FC236}">
                <a16:creationId xmlns:a16="http://schemas.microsoft.com/office/drawing/2014/main" id="{23BCEE9D-82EC-5E4C-A239-1310C013FF55}"/>
              </a:ext>
            </a:extLst>
          </p:cNvPr>
          <p:cNvSpPr/>
          <p:nvPr userDrawn="1"/>
        </p:nvSpPr>
        <p:spPr>
          <a:xfrm>
            <a:off x="0" y="9347214"/>
            <a:ext cx="6858000" cy="558786"/>
          </a:xfrm>
          <a:prstGeom prst="rect">
            <a:avLst/>
          </a:prstGeom>
          <a:solidFill>
            <a:srgbClr val="393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0DDACA-CDAD-B4C5-431C-783D21B068B7}"/>
              </a:ext>
            </a:extLst>
          </p:cNvPr>
          <p:cNvSpPr txBox="1"/>
          <p:nvPr userDrawn="1"/>
        </p:nvSpPr>
        <p:spPr>
          <a:xfrm>
            <a:off x="365881" y="9466452"/>
            <a:ext cx="3751312" cy="215444"/>
          </a:xfrm>
          <a:prstGeom prst="rect">
            <a:avLst/>
          </a:prstGeom>
          <a:noFill/>
        </p:spPr>
        <p:txBody>
          <a:bodyPr wrap="square">
            <a:spAutoFit/>
          </a:bodyPr>
          <a:lstStyle/>
          <a:p>
            <a:pPr algn="l"/>
            <a:r>
              <a:rPr lang="en-US" sz="800" dirty="0">
                <a:solidFill>
                  <a:schemeClr val="bg1"/>
                </a:solidFill>
              </a:rPr>
              <a:t>kongsberg.com</a:t>
            </a:r>
          </a:p>
        </p:txBody>
      </p:sp>
      <p:sp>
        <p:nvSpPr>
          <p:cNvPr id="12" name="Text Placeholder 22">
            <a:extLst>
              <a:ext uri="{FF2B5EF4-FFF2-40B4-BE49-F238E27FC236}">
                <a16:creationId xmlns:a16="http://schemas.microsoft.com/office/drawing/2014/main" id="{51B0D14B-01E0-8264-DD06-54BA6A40051D}"/>
              </a:ext>
            </a:extLst>
          </p:cNvPr>
          <p:cNvSpPr>
            <a:spLocks noGrp="1"/>
          </p:cNvSpPr>
          <p:nvPr>
            <p:ph type="body" sz="quarter" idx="20"/>
          </p:nvPr>
        </p:nvSpPr>
        <p:spPr>
          <a:xfrm>
            <a:off x="5394408" y="9496429"/>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17" name="Picture Placeholder 16">
            <a:extLst>
              <a:ext uri="{FF2B5EF4-FFF2-40B4-BE49-F238E27FC236}">
                <a16:creationId xmlns:a16="http://schemas.microsoft.com/office/drawing/2014/main" id="{421EF44B-AE21-2027-700D-C592F8215A9A}"/>
              </a:ext>
            </a:extLst>
          </p:cNvPr>
          <p:cNvSpPr>
            <a:spLocks noGrp="1"/>
          </p:cNvSpPr>
          <p:nvPr>
            <p:ph type="pic" sz="quarter" idx="21" hasCustomPrompt="1"/>
          </p:nvPr>
        </p:nvSpPr>
        <p:spPr>
          <a:xfrm>
            <a:off x="4821239" y="1874108"/>
            <a:ext cx="1565274" cy="1306512"/>
          </a:xfrm>
        </p:spPr>
        <p:txBody>
          <a:bodyPr/>
          <a:lstStyle>
            <a:lvl1pPr marL="0" indent="0">
              <a:buNone/>
              <a:defRPr/>
            </a:lvl1pPr>
          </a:lstStyle>
          <a:p>
            <a:r>
              <a:rPr lang="nb-NO" dirty="0"/>
              <a:t>Product </a:t>
            </a:r>
            <a:r>
              <a:rPr lang="nb-NO" dirty="0" err="1"/>
              <a:t>picture</a:t>
            </a:r>
            <a:endParaRPr lang="nb-NO" dirty="0"/>
          </a:p>
        </p:txBody>
      </p:sp>
      <p:sp>
        <p:nvSpPr>
          <p:cNvPr id="7" name="Text Placeholder 23">
            <a:extLst>
              <a:ext uri="{FF2B5EF4-FFF2-40B4-BE49-F238E27FC236}">
                <a16:creationId xmlns:a16="http://schemas.microsoft.com/office/drawing/2014/main" id="{4B8C6FA8-710E-4D76-4410-9DA11D684E7E}"/>
              </a:ext>
            </a:extLst>
          </p:cNvPr>
          <p:cNvSpPr>
            <a:spLocks noGrp="1"/>
          </p:cNvSpPr>
          <p:nvPr>
            <p:ph type="body" sz="quarter" idx="24"/>
          </p:nvPr>
        </p:nvSpPr>
        <p:spPr>
          <a:xfrm>
            <a:off x="467209" y="5094455"/>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graphicFrame>
        <p:nvGraphicFramePr>
          <p:cNvPr id="13" name="Table Placeholder 23">
            <a:extLst>
              <a:ext uri="{FF2B5EF4-FFF2-40B4-BE49-F238E27FC236}">
                <a16:creationId xmlns:a16="http://schemas.microsoft.com/office/drawing/2014/main" id="{7CFE4983-EE78-F117-1F09-0B857C0B0360}"/>
              </a:ext>
            </a:extLst>
          </p:cNvPr>
          <p:cNvGraphicFramePr>
            <a:graphicFrameLocks/>
          </p:cNvGraphicFramePr>
          <p:nvPr userDrawn="1">
            <p:extLst>
              <p:ext uri="{D42A27DB-BD31-4B8C-83A1-F6EECF244321}">
                <p14:modId xmlns:p14="http://schemas.microsoft.com/office/powerpoint/2010/main" val="3659399933"/>
              </p:ext>
            </p:extLst>
          </p:nvPr>
        </p:nvGraphicFramePr>
        <p:xfrm>
          <a:off x="471486" y="5359804"/>
          <a:ext cx="5891662" cy="3840480"/>
        </p:xfrm>
        <a:graphic>
          <a:graphicData uri="http://schemas.openxmlformats.org/drawingml/2006/table">
            <a:tbl>
              <a:tblPr>
                <a:tableStyleId>{5C22544A-7EE6-4342-B048-85BDC9FD1C3A}</a:tableStyleId>
              </a:tblPr>
              <a:tblGrid>
                <a:gridCol w="2945831">
                  <a:extLst>
                    <a:ext uri="{9D8B030D-6E8A-4147-A177-3AD203B41FA5}">
                      <a16:colId xmlns:a16="http://schemas.microsoft.com/office/drawing/2014/main" val="4270314910"/>
                    </a:ext>
                  </a:extLst>
                </a:gridCol>
                <a:gridCol w="2945831">
                  <a:extLst>
                    <a:ext uri="{9D8B030D-6E8A-4147-A177-3AD203B41FA5}">
                      <a16:colId xmlns:a16="http://schemas.microsoft.com/office/drawing/2014/main" val="357505116"/>
                    </a:ext>
                  </a:extLst>
                </a:gridCol>
              </a:tblGrid>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209073">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bl>
          </a:graphicData>
        </a:graphic>
      </p:graphicFrame>
    </p:spTree>
    <p:extLst>
      <p:ext uri="{BB962C8B-B14F-4D97-AF65-F5344CB8AC3E}">
        <p14:creationId xmlns:p14="http://schemas.microsoft.com/office/powerpoint/2010/main" val="388730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Fro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p:spPr>
        <p:txBody>
          <a:bodyPr/>
          <a:lstStyle>
            <a:lvl1pPr marL="0" indent="0">
              <a:buNone/>
              <a:defRPr/>
            </a:lvl1pPr>
          </a:lstStyle>
          <a:p>
            <a:r>
              <a:rPr lang="en-US" dirty="0"/>
              <a:t>Click icon to add picture</a:t>
            </a:r>
            <a:endParaRPr lang="nb-NO" dirty="0"/>
          </a:p>
        </p:txBody>
      </p:sp>
      <p:sp>
        <p:nvSpPr>
          <p:cNvPr id="10" name="Rectangle 9">
            <a:extLst>
              <a:ext uri="{FF2B5EF4-FFF2-40B4-BE49-F238E27FC236}">
                <a16:creationId xmlns:a16="http://schemas.microsoft.com/office/drawing/2014/main" id="{8B8AB8C8-47D3-131F-2693-A6FECAC5C63C}"/>
              </a:ext>
            </a:extLst>
          </p:cNvPr>
          <p:cNvSpPr/>
          <p:nvPr userDrawn="1"/>
        </p:nvSpPr>
        <p:spPr>
          <a:xfrm>
            <a:off x="4561178" y="3327400"/>
            <a:ext cx="2296532" cy="6578600"/>
          </a:xfrm>
          <a:prstGeom prst="rect">
            <a:avLst/>
          </a:prstGeom>
          <a:solidFill>
            <a:srgbClr val="393B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471488" y="3718043"/>
            <a:ext cx="3884691" cy="647464"/>
          </a:xfrm>
        </p:spPr>
        <p:txBody>
          <a:bodyPr anchor="t" anchorCtr="0">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4598632"/>
            <a:ext cx="3919537" cy="4582764"/>
          </a:xfrm>
        </p:spPr>
        <p:txBody>
          <a:bodyPr>
            <a:norm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14" name="Text Placeholder 12">
            <a:extLst>
              <a:ext uri="{FF2B5EF4-FFF2-40B4-BE49-F238E27FC236}">
                <a16:creationId xmlns:a16="http://schemas.microsoft.com/office/drawing/2014/main" id="{5F3CF1B1-8BD0-DEE5-F582-EB43A81DC27D}"/>
              </a:ext>
            </a:extLst>
          </p:cNvPr>
          <p:cNvSpPr>
            <a:spLocks noGrp="1"/>
          </p:cNvSpPr>
          <p:nvPr>
            <p:ph type="body" sz="quarter" idx="15"/>
          </p:nvPr>
        </p:nvSpPr>
        <p:spPr>
          <a:xfrm>
            <a:off x="4756441" y="4294187"/>
            <a:ext cx="1924049" cy="4887209"/>
          </a:xfrm>
        </p:spPr>
        <p:txBody>
          <a:bodyPr>
            <a:normAutofit/>
          </a:bodyPr>
          <a:lstStyle>
            <a:lvl1pPr marL="171450" indent="-171450">
              <a:buFont typeface="Arial" panose="020B0604020202020204" pitchFamily="34" charset="0"/>
              <a:buChar char="•"/>
              <a:defRPr sz="1000">
                <a:solidFill>
                  <a:schemeClr val="bg1"/>
                </a:solidFill>
                <a:latin typeface="+mn-lt"/>
              </a:defRPr>
            </a:lvl1pPr>
            <a:lvl2pPr marL="342900" indent="0">
              <a:buNone/>
              <a:defRPr sz="1000">
                <a:latin typeface="+mn-lt"/>
              </a:defRPr>
            </a:lvl2pPr>
            <a:lvl3pPr marL="685800" indent="0">
              <a:buNone/>
              <a:defRPr sz="1000">
                <a:latin typeface="+mn-lt"/>
              </a:defRPr>
            </a:lvl3pPr>
            <a:lvl4pPr marL="1028700" indent="0">
              <a:buNone/>
              <a:defRPr sz="1000">
                <a:latin typeface="+mn-lt"/>
              </a:defRPr>
            </a:lvl4pPr>
            <a:lvl5pPr marL="1371600" indent="0">
              <a:lnSpc>
                <a:spcPts val="1200"/>
              </a:lnSpc>
              <a:buNone/>
              <a:defRPr sz="1000">
                <a:latin typeface="+mn-lt"/>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ED230508-DBCC-ACE2-6BF0-29F7F89C8F35}"/>
              </a:ext>
            </a:extLst>
          </p:cNvPr>
          <p:cNvSpPr>
            <a:spLocks noGrp="1"/>
          </p:cNvSpPr>
          <p:nvPr>
            <p:ph type="body" sz="quarter" idx="16"/>
          </p:nvPr>
        </p:nvSpPr>
        <p:spPr>
          <a:xfrm>
            <a:off x="4756150" y="3897313"/>
            <a:ext cx="1924050" cy="288925"/>
          </a:xfrm>
        </p:spPr>
        <p:txBody>
          <a:bodyPr>
            <a:noAutofit/>
          </a:bodyPr>
          <a:lstStyle>
            <a:lvl1pPr marL="0" indent="0">
              <a:lnSpc>
                <a:spcPct val="100000"/>
              </a:lnSpc>
              <a:buNone/>
              <a:defRPr sz="1100" b="1">
                <a:solidFill>
                  <a:schemeClr val="bg1"/>
                </a:solidFill>
              </a:defRPr>
            </a:lvl1pPr>
            <a:lvl2pPr marL="342900" indent="0">
              <a:buNone/>
              <a:defRPr sz="1100" b="1"/>
            </a:lvl2pPr>
            <a:lvl3pPr marL="685800" indent="0">
              <a:buNone/>
              <a:defRPr sz="1100" b="1"/>
            </a:lvl3pPr>
            <a:lvl4pPr marL="1028700" indent="0">
              <a:buNone/>
              <a:defRPr sz="1100" b="1"/>
            </a:lvl4pPr>
            <a:lvl5pPr marL="1371600" indent="0">
              <a:buNone/>
              <a:defRPr sz="1100" b="1"/>
            </a:lvl5pPr>
          </a:lstStyle>
          <a:p>
            <a:pPr lvl="0"/>
            <a:endParaRPr lang="en-US" dirty="0"/>
          </a:p>
        </p:txBody>
      </p:sp>
      <p:sp>
        <p:nvSpPr>
          <p:cNvPr id="29" name="Text Placeholder 22">
            <a:extLst>
              <a:ext uri="{FF2B5EF4-FFF2-40B4-BE49-F238E27FC236}">
                <a16:creationId xmlns:a16="http://schemas.microsoft.com/office/drawing/2014/main" id="{F5500BCC-97AB-D7A8-DFD9-99B844F885BD}"/>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pic>
        <p:nvPicPr>
          <p:cNvPr id="6" name="Graphic 5">
            <a:extLst>
              <a:ext uri="{FF2B5EF4-FFF2-40B4-BE49-F238E27FC236}">
                <a16:creationId xmlns:a16="http://schemas.microsoft.com/office/drawing/2014/main" id="{A299FA1A-E77E-899E-A54B-045AA85301F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4" name="Title 1">
            <a:extLst>
              <a:ext uri="{FF2B5EF4-FFF2-40B4-BE49-F238E27FC236}">
                <a16:creationId xmlns:a16="http://schemas.microsoft.com/office/drawing/2014/main" id="{3D680F70-0174-0688-9D5B-925F90665CB0}"/>
              </a:ext>
            </a:extLst>
          </p:cNvPr>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
        <p:nvSpPr>
          <p:cNvPr id="2" name="TextBox 1">
            <a:extLst>
              <a:ext uri="{FF2B5EF4-FFF2-40B4-BE49-F238E27FC236}">
                <a16:creationId xmlns:a16="http://schemas.microsoft.com/office/drawing/2014/main" id="{23C5573B-D402-EE65-D411-38D73D19800F}"/>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4268750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Fro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0"/>
            <a:ext cx="6857999" cy="332755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290" y="0"/>
            <a:ext cx="4560888" cy="3327400"/>
          </a:xfrm>
          <a:noFill/>
          <a:ln>
            <a:noFill/>
          </a:ln>
        </p:spPr>
        <p:txBody>
          <a:bodyPr/>
          <a:lstStyle>
            <a:lvl1pPr marL="0" indent="0">
              <a:buNone/>
              <a:defRPr/>
            </a:lvl1pPr>
          </a:lstStyle>
          <a:p>
            <a:r>
              <a:rPr lang="en-US"/>
              <a:t>Click icon to add picture</a:t>
            </a:r>
            <a:endParaRPr lang="nb-NO" dirty="0"/>
          </a:p>
        </p:txBody>
      </p:sp>
      <p:sp>
        <p:nvSpPr>
          <p:cNvPr id="2" name="Title 1"/>
          <p:cNvSpPr>
            <a:spLocks noGrp="1"/>
          </p:cNvSpPr>
          <p:nvPr>
            <p:ph type="ctrTitle"/>
          </p:nvPr>
        </p:nvSpPr>
        <p:spPr>
          <a:xfrm>
            <a:off x="471488" y="875559"/>
            <a:ext cx="3742704" cy="1311050"/>
          </a:xfrm>
        </p:spPr>
        <p:txBody>
          <a:bodyPr lIns="0" anchor="t">
            <a:noAutofit/>
          </a:bodyPr>
          <a:lstStyle>
            <a:lvl1pPr algn="l">
              <a:lnSpc>
                <a:spcPct val="100000"/>
              </a:lnSpc>
              <a:defRPr sz="40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471488" y="3717311"/>
            <a:ext cx="5891662" cy="647464"/>
          </a:xfrm>
        </p:spPr>
        <p:txBody>
          <a:bodyPr lIns="0" tIns="0" rIns="0" bIns="0" anchor="b">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5481596"/>
            <a:ext cx="5891662" cy="3694037"/>
          </a:xfrm>
        </p:spPr>
        <p:txBody>
          <a:bodyPr lIns="0" tIns="0" rIns="0" bIns="0" numCol="2"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5" name="Text Placeholder 4">
            <a:extLst>
              <a:ext uri="{FF2B5EF4-FFF2-40B4-BE49-F238E27FC236}">
                <a16:creationId xmlns:a16="http://schemas.microsoft.com/office/drawing/2014/main" id="{BF1D4BEC-34FE-1ABF-E963-62AE5133AD2E}"/>
              </a:ext>
            </a:extLst>
          </p:cNvPr>
          <p:cNvSpPr>
            <a:spLocks noGrp="1"/>
          </p:cNvSpPr>
          <p:nvPr>
            <p:ph type="body" sz="quarter" idx="18"/>
          </p:nvPr>
        </p:nvSpPr>
        <p:spPr>
          <a:xfrm>
            <a:off x="471487" y="4518373"/>
            <a:ext cx="5891663" cy="809625"/>
          </a:xfrm>
        </p:spPr>
        <p:txBody>
          <a:bodyPr lIns="0" tIns="0" rIns="0" bIns="0">
            <a:noAutofit/>
          </a:bodyPr>
          <a:lstStyle>
            <a:lvl1pPr marL="0" indent="0" algn="l">
              <a:lnSpc>
                <a:spcPts val="1200"/>
              </a:lnSpc>
              <a:buNone/>
              <a:defRPr sz="900" b="1"/>
            </a:lvl1pPr>
            <a:lvl2pPr marL="342900" indent="0" algn="l">
              <a:lnSpc>
                <a:spcPts val="1200"/>
              </a:lnSpc>
              <a:buNone/>
              <a:defRPr sz="900" b="1"/>
            </a:lvl2pPr>
            <a:lvl3pPr marL="685800" indent="0" algn="l">
              <a:lnSpc>
                <a:spcPts val="1200"/>
              </a:lnSpc>
              <a:buNone/>
              <a:defRPr sz="900" b="1"/>
            </a:lvl3pPr>
            <a:lvl4pPr marL="1028700" indent="0" algn="l">
              <a:lnSpc>
                <a:spcPts val="1200"/>
              </a:lnSpc>
              <a:buNone/>
              <a:defRPr sz="900" b="1"/>
            </a:lvl4pPr>
            <a:lvl5pPr marL="1371600" indent="0" algn="l">
              <a:lnSpc>
                <a:spcPts val="1200"/>
              </a:lnSpc>
              <a:buNone/>
              <a:defRPr sz="900" b="1"/>
            </a:lvl5pPr>
          </a:lstStyle>
          <a:p>
            <a:pPr lvl="0"/>
            <a:r>
              <a:rPr lang="en-US"/>
              <a:t>Click to edit Master text styles</a:t>
            </a:r>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1857375"/>
            <a:ext cx="1565275" cy="1306513"/>
          </a:xfrm>
        </p:spPr>
        <p:txBody>
          <a:bodyPr>
            <a:noAutofit/>
          </a:bodyPr>
          <a:lstStyle>
            <a:lvl1pPr>
              <a:lnSpc>
                <a:spcPts val="1200"/>
              </a:lnSpc>
              <a:defRPr sz="900">
                <a:solidFill>
                  <a:schemeClr val="tx1"/>
                </a:solidFill>
              </a:defRPr>
            </a:lvl1pPr>
            <a:lvl2pPr>
              <a:lnSpc>
                <a:spcPts val="1200"/>
              </a:lnSpc>
              <a:defRPr sz="900">
                <a:solidFill>
                  <a:schemeClr val="tx1"/>
                </a:solidFill>
              </a:defRPr>
            </a:lvl2pPr>
            <a:lvl3pPr>
              <a:lnSpc>
                <a:spcPts val="1200"/>
              </a:lnSpc>
              <a:defRPr sz="900">
                <a:solidFill>
                  <a:schemeClr val="bg1"/>
                </a:solidFill>
              </a:defRPr>
            </a:lvl3pPr>
            <a:lvl4pPr>
              <a:lnSpc>
                <a:spcPts val="1200"/>
              </a:lnSpc>
              <a:defRPr sz="900">
                <a:solidFill>
                  <a:schemeClr val="bg1"/>
                </a:solidFill>
              </a:defRPr>
            </a:lvl4pPr>
            <a:lvl5pPr>
              <a:lnSpc>
                <a:spcPts val="1200"/>
              </a:lnSpc>
              <a:defRPr sz="900">
                <a:solidFill>
                  <a:schemeClr val="bg1"/>
                </a:solidFill>
              </a:defRPr>
            </a:lvl5pPr>
          </a:lstStyle>
          <a:p>
            <a:pPr lvl="0"/>
            <a:r>
              <a:rPr lang="en-US"/>
              <a:t>Click to edit Master text styles</a:t>
            </a:r>
          </a:p>
          <a:p>
            <a:pPr lvl="1"/>
            <a:r>
              <a:rPr lang="en-US"/>
              <a:t>Second level</a:t>
            </a:r>
          </a:p>
        </p:txBody>
      </p:sp>
      <p:sp>
        <p:nvSpPr>
          <p:cNvPr id="15" name="TextBox 14">
            <a:extLst>
              <a:ext uri="{FF2B5EF4-FFF2-40B4-BE49-F238E27FC236}">
                <a16:creationId xmlns:a16="http://schemas.microsoft.com/office/drawing/2014/main" id="{0AEC514D-14AF-61B1-CEC5-217778653FB7}"/>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pic>
        <p:nvPicPr>
          <p:cNvPr id="8" name="Graphic 7">
            <a:extLst>
              <a:ext uri="{FF2B5EF4-FFF2-40B4-BE49-F238E27FC236}">
                <a16:creationId xmlns:a16="http://schemas.microsoft.com/office/drawing/2014/main" id="{1320D2BA-B83F-594C-104E-C1EBD2097F8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6" name="Text Placeholder 22">
            <a:extLst>
              <a:ext uri="{FF2B5EF4-FFF2-40B4-BE49-F238E27FC236}">
                <a16:creationId xmlns:a16="http://schemas.microsoft.com/office/drawing/2014/main" id="{2E7D947E-356F-BB00-DC28-7021A9A904C3}"/>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Tree>
    <p:extLst>
      <p:ext uri="{BB962C8B-B14F-4D97-AF65-F5344CB8AC3E}">
        <p14:creationId xmlns:p14="http://schemas.microsoft.com/office/powerpoint/2010/main" val="378612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Front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E7AB51-C9E8-2B0E-CDC4-2E12E7B6E172}"/>
              </a:ext>
            </a:extLst>
          </p:cNvPr>
          <p:cNvSpPr>
            <a:spLocks noGrp="1"/>
          </p:cNvSpPr>
          <p:nvPr>
            <p:ph type="pic" sz="quarter" idx="22"/>
          </p:nvPr>
        </p:nvSpPr>
        <p:spPr>
          <a:xfrm>
            <a:off x="0" y="0"/>
            <a:ext cx="6858000" cy="3960000"/>
          </a:xfrm>
          <a:noFill/>
        </p:spPr>
        <p:txBody>
          <a:bodyPr/>
          <a:lstStyle>
            <a:lvl1pPr marL="0" indent="0">
              <a:buNone/>
              <a:defRPr/>
            </a:lvl1pPr>
          </a:lstStyle>
          <a:p>
            <a:r>
              <a:rPr lang="en-US"/>
              <a:t>Click icon to add picture</a:t>
            </a:r>
            <a:endParaRPr lang="nb-NO" dirty="0"/>
          </a:p>
        </p:txBody>
      </p:sp>
      <p:sp>
        <p:nvSpPr>
          <p:cNvPr id="6" name="Rectangle 5">
            <a:extLst>
              <a:ext uri="{FF2B5EF4-FFF2-40B4-BE49-F238E27FC236}">
                <a16:creationId xmlns:a16="http://schemas.microsoft.com/office/drawing/2014/main" id="{C1075E45-B8BF-4C56-F3C1-9444668F2E48}"/>
              </a:ext>
            </a:extLst>
          </p:cNvPr>
          <p:cNvSpPr/>
          <p:nvPr userDrawn="1"/>
        </p:nvSpPr>
        <p:spPr>
          <a:xfrm>
            <a:off x="4560889" y="3960000"/>
            <a:ext cx="2297111" cy="5946000"/>
          </a:xfrm>
          <a:prstGeom prst="rect">
            <a:avLst/>
          </a:prstGeom>
          <a:solidFill>
            <a:srgbClr val="F8F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5516666"/>
            <a:ext cx="3751262" cy="3664729"/>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17" name="TextBox 16">
            <a:extLst>
              <a:ext uri="{FF2B5EF4-FFF2-40B4-BE49-F238E27FC236}">
                <a16:creationId xmlns:a16="http://schemas.microsoft.com/office/drawing/2014/main" id="{F4C1D876-6009-12B4-E387-3844DE049EEF}"/>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
        <p:nvSpPr>
          <p:cNvPr id="22" name="Text Placeholder 21">
            <a:extLst>
              <a:ext uri="{FF2B5EF4-FFF2-40B4-BE49-F238E27FC236}">
                <a16:creationId xmlns:a16="http://schemas.microsoft.com/office/drawing/2014/main" id="{4A5B31E1-6219-361A-FA0E-5F07BC7791EF}"/>
              </a:ext>
            </a:extLst>
          </p:cNvPr>
          <p:cNvSpPr>
            <a:spLocks noGrp="1"/>
          </p:cNvSpPr>
          <p:nvPr>
            <p:ph type="body" sz="quarter" idx="23"/>
          </p:nvPr>
        </p:nvSpPr>
        <p:spPr>
          <a:xfrm>
            <a:off x="471488" y="724604"/>
            <a:ext cx="4284662" cy="933811"/>
          </a:xfrm>
        </p:spPr>
        <p:txBody>
          <a:bodyPr>
            <a:noAutofit/>
          </a:bodyPr>
          <a:lstStyle>
            <a:lvl1pPr marL="0" indent="0">
              <a:buNone/>
              <a:defRPr sz="4000" b="1"/>
            </a:lvl1pPr>
            <a:lvl2pPr marL="342900" indent="0">
              <a:buNone/>
              <a:defRPr sz="4000" b="1"/>
            </a:lvl2pPr>
            <a:lvl3pPr marL="685800" indent="0">
              <a:buNone/>
              <a:defRPr sz="4000" b="1"/>
            </a:lvl3pPr>
            <a:lvl4pPr marL="1028700" indent="0">
              <a:buNone/>
              <a:defRPr sz="4000" b="1"/>
            </a:lvl4pPr>
            <a:lvl5pPr marL="1371600" indent="0">
              <a:buNone/>
              <a:defRPr sz="4000" b="1"/>
            </a:lvl5pPr>
          </a:lstStyle>
          <a:p>
            <a:pPr lvl="0"/>
            <a:r>
              <a:rPr lang="en-US" dirty="0"/>
              <a:t>Click to edit Master text styles</a:t>
            </a:r>
          </a:p>
        </p:txBody>
      </p:sp>
      <p:sp>
        <p:nvSpPr>
          <p:cNvPr id="24" name="Text Placeholder 23">
            <a:extLst>
              <a:ext uri="{FF2B5EF4-FFF2-40B4-BE49-F238E27FC236}">
                <a16:creationId xmlns:a16="http://schemas.microsoft.com/office/drawing/2014/main" id="{D04F29EE-5811-11D7-F31A-A9129095C82D}"/>
              </a:ext>
            </a:extLst>
          </p:cNvPr>
          <p:cNvSpPr>
            <a:spLocks noGrp="1"/>
          </p:cNvSpPr>
          <p:nvPr>
            <p:ph type="body" sz="quarter" idx="24"/>
          </p:nvPr>
        </p:nvSpPr>
        <p:spPr>
          <a:xfrm>
            <a:off x="471488" y="4307519"/>
            <a:ext cx="3751262" cy="1034502"/>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12">
            <a:extLst>
              <a:ext uri="{FF2B5EF4-FFF2-40B4-BE49-F238E27FC236}">
                <a16:creationId xmlns:a16="http://schemas.microsoft.com/office/drawing/2014/main" id="{9FA76432-4178-A7A7-BC73-572A56037D90}"/>
              </a:ext>
            </a:extLst>
          </p:cNvPr>
          <p:cNvSpPr>
            <a:spLocks noGrp="1"/>
          </p:cNvSpPr>
          <p:nvPr>
            <p:ph type="body" sz="quarter" idx="15"/>
          </p:nvPr>
        </p:nvSpPr>
        <p:spPr>
          <a:xfrm>
            <a:off x="4756441" y="5237782"/>
            <a:ext cx="1924049" cy="2768671"/>
          </a:xfrm>
        </p:spPr>
        <p:txBody>
          <a:bodyPr>
            <a:normAutofit/>
          </a:bodyPr>
          <a:lstStyle>
            <a:lvl1pPr marL="0" indent="0">
              <a:lnSpc>
                <a:spcPts val="1200"/>
              </a:lnSpc>
              <a:buNone/>
              <a:defRPr sz="1000">
                <a:latin typeface="+mn-lt"/>
              </a:defRPr>
            </a:lvl1pPr>
            <a:lvl2pPr marL="342900" indent="0">
              <a:lnSpc>
                <a:spcPts val="1200"/>
              </a:lnSpc>
              <a:buNone/>
              <a:defRPr sz="1000">
                <a:latin typeface="+mn-lt"/>
              </a:defRPr>
            </a:lvl2pPr>
            <a:lvl3pPr marL="685800" indent="0">
              <a:lnSpc>
                <a:spcPts val="1200"/>
              </a:lnSpc>
              <a:buNone/>
              <a:defRPr sz="1000">
                <a:latin typeface="+mn-lt"/>
              </a:defRPr>
            </a:lvl3pPr>
            <a:lvl4pPr marL="1028700" indent="0">
              <a:lnSpc>
                <a:spcPts val="1200"/>
              </a:lnSpc>
              <a:buNone/>
              <a:defRPr sz="1000">
                <a:latin typeface="+mn-lt"/>
              </a:defRPr>
            </a:lvl4pPr>
            <a:lvl5pPr marL="1371600" indent="0">
              <a:lnSpc>
                <a:spcPts val="1200"/>
              </a:lnSpc>
              <a:buNone/>
              <a:defRPr sz="1000">
                <a:latin typeface="+mn-lt"/>
              </a:defRPr>
            </a:lvl5pPr>
          </a:lstStyle>
          <a:p>
            <a:pPr lvl="0"/>
            <a:r>
              <a:rPr lang="en-US"/>
              <a:t>Click to edit Master text styles</a:t>
            </a:r>
          </a:p>
        </p:txBody>
      </p:sp>
      <p:sp>
        <p:nvSpPr>
          <p:cNvPr id="3" name="Text Placeholder 16">
            <a:extLst>
              <a:ext uri="{FF2B5EF4-FFF2-40B4-BE49-F238E27FC236}">
                <a16:creationId xmlns:a16="http://schemas.microsoft.com/office/drawing/2014/main" id="{BA789393-B1C7-5413-AD05-C450064A8E19}"/>
              </a:ext>
            </a:extLst>
          </p:cNvPr>
          <p:cNvSpPr>
            <a:spLocks noGrp="1"/>
          </p:cNvSpPr>
          <p:nvPr>
            <p:ph type="body" sz="quarter" idx="16"/>
          </p:nvPr>
        </p:nvSpPr>
        <p:spPr>
          <a:xfrm>
            <a:off x="4756150" y="4840908"/>
            <a:ext cx="1924050" cy="288925"/>
          </a:xfrm>
        </p:spPr>
        <p:txBody>
          <a:bodyPr>
            <a:noAutofit/>
          </a:bodyPr>
          <a:lstStyle>
            <a:lvl1pPr marL="0" indent="0">
              <a:buNone/>
              <a:defRPr sz="1000" b="1"/>
            </a:lvl1pPr>
            <a:lvl2pPr marL="342900" indent="0">
              <a:buNone/>
              <a:defRPr sz="1000" b="1"/>
            </a:lvl2pPr>
            <a:lvl3pPr marL="685800" indent="0">
              <a:buNone/>
              <a:defRPr sz="1000" b="1"/>
            </a:lvl3pPr>
            <a:lvl4pPr marL="1028700" indent="0">
              <a:buNone/>
              <a:defRPr sz="1000" b="1"/>
            </a:lvl4pPr>
            <a:lvl5pPr marL="1371600" indent="0">
              <a:buNone/>
              <a:defRPr sz="1000" b="1"/>
            </a:lvl5pPr>
          </a:lstStyle>
          <a:p>
            <a:pPr lvl="0"/>
            <a:r>
              <a:rPr lang="en-US"/>
              <a:t>Click to edit Master text styles</a:t>
            </a:r>
          </a:p>
        </p:txBody>
      </p:sp>
      <p:sp>
        <p:nvSpPr>
          <p:cNvPr id="4" name="Text Placeholder 22">
            <a:extLst>
              <a:ext uri="{FF2B5EF4-FFF2-40B4-BE49-F238E27FC236}">
                <a16:creationId xmlns:a16="http://schemas.microsoft.com/office/drawing/2014/main" id="{8E2430A5-7D1A-AAB8-4645-3FDFF3082B2C}"/>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pic>
        <p:nvPicPr>
          <p:cNvPr id="5" name="Graphic 4">
            <a:extLst>
              <a:ext uri="{FF2B5EF4-FFF2-40B4-BE49-F238E27FC236}">
                <a16:creationId xmlns:a16="http://schemas.microsoft.com/office/drawing/2014/main" id="{F5A7A94C-407A-1220-FA0F-DF9B2B072FF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Tree>
    <p:extLst>
      <p:ext uri="{BB962C8B-B14F-4D97-AF65-F5344CB8AC3E}">
        <p14:creationId xmlns:p14="http://schemas.microsoft.com/office/powerpoint/2010/main" val="738417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Front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E7AB51-C9E8-2B0E-CDC4-2E12E7B6E172}"/>
              </a:ext>
            </a:extLst>
          </p:cNvPr>
          <p:cNvSpPr>
            <a:spLocks noGrp="1"/>
          </p:cNvSpPr>
          <p:nvPr>
            <p:ph type="pic" sz="quarter" idx="22"/>
          </p:nvPr>
        </p:nvSpPr>
        <p:spPr>
          <a:xfrm>
            <a:off x="0" y="0"/>
            <a:ext cx="6858000" cy="3960000"/>
          </a:xfrm>
          <a:noFill/>
        </p:spPr>
        <p:txBody>
          <a:bodyPr/>
          <a:lstStyle>
            <a:lvl1pPr marL="0" indent="0">
              <a:buNone/>
              <a:defRPr/>
            </a:lvl1pPr>
          </a:lstStyle>
          <a:p>
            <a:r>
              <a:rPr lang="en-US"/>
              <a:t>Click icon to add picture</a:t>
            </a:r>
            <a:endParaRPr lang="nb-NO" dirty="0"/>
          </a:p>
        </p:txBody>
      </p:sp>
      <p:sp>
        <p:nvSpPr>
          <p:cNvPr id="6" name="Rectangle 5">
            <a:extLst>
              <a:ext uri="{FF2B5EF4-FFF2-40B4-BE49-F238E27FC236}">
                <a16:creationId xmlns:a16="http://schemas.microsoft.com/office/drawing/2014/main" id="{C1075E45-B8BF-4C56-F3C1-9444668F2E48}"/>
              </a:ext>
            </a:extLst>
          </p:cNvPr>
          <p:cNvSpPr/>
          <p:nvPr userDrawn="1"/>
        </p:nvSpPr>
        <p:spPr>
          <a:xfrm>
            <a:off x="4560889" y="3960000"/>
            <a:ext cx="2297111" cy="594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5516666"/>
            <a:ext cx="3751262" cy="3664729"/>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a:t>Click to edit Master text styles</a:t>
            </a:r>
          </a:p>
        </p:txBody>
      </p:sp>
      <p:sp>
        <p:nvSpPr>
          <p:cNvPr id="22" name="Text Placeholder 21">
            <a:extLst>
              <a:ext uri="{FF2B5EF4-FFF2-40B4-BE49-F238E27FC236}">
                <a16:creationId xmlns:a16="http://schemas.microsoft.com/office/drawing/2014/main" id="{4A5B31E1-6219-361A-FA0E-5F07BC7791EF}"/>
              </a:ext>
            </a:extLst>
          </p:cNvPr>
          <p:cNvSpPr>
            <a:spLocks noGrp="1"/>
          </p:cNvSpPr>
          <p:nvPr>
            <p:ph type="body" sz="quarter" idx="23"/>
          </p:nvPr>
        </p:nvSpPr>
        <p:spPr>
          <a:xfrm>
            <a:off x="471488" y="724604"/>
            <a:ext cx="4284662" cy="933811"/>
          </a:xfrm>
        </p:spPr>
        <p:txBody>
          <a:bodyPr>
            <a:noAutofit/>
          </a:bodyPr>
          <a:lstStyle>
            <a:lvl1pPr marL="0" indent="0">
              <a:buNone/>
              <a:defRPr sz="4000" b="1"/>
            </a:lvl1pPr>
            <a:lvl2pPr marL="342900" indent="0">
              <a:buNone/>
              <a:defRPr sz="4000" b="1"/>
            </a:lvl2pPr>
            <a:lvl3pPr marL="685800" indent="0">
              <a:buNone/>
              <a:defRPr sz="4000" b="1"/>
            </a:lvl3pPr>
            <a:lvl4pPr marL="1028700" indent="0">
              <a:buNone/>
              <a:defRPr sz="4000" b="1"/>
            </a:lvl4pPr>
            <a:lvl5pPr marL="1371600" indent="0">
              <a:buNone/>
              <a:defRPr sz="4000" b="1"/>
            </a:lvl5pPr>
          </a:lstStyle>
          <a:p>
            <a:pPr lvl="0"/>
            <a:r>
              <a:rPr lang="en-US" dirty="0"/>
              <a:t>Click to edit Master text styles</a:t>
            </a:r>
          </a:p>
        </p:txBody>
      </p:sp>
      <p:sp>
        <p:nvSpPr>
          <p:cNvPr id="24" name="Text Placeholder 23">
            <a:extLst>
              <a:ext uri="{FF2B5EF4-FFF2-40B4-BE49-F238E27FC236}">
                <a16:creationId xmlns:a16="http://schemas.microsoft.com/office/drawing/2014/main" id="{D04F29EE-5811-11D7-F31A-A9129095C82D}"/>
              </a:ext>
            </a:extLst>
          </p:cNvPr>
          <p:cNvSpPr>
            <a:spLocks noGrp="1"/>
          </p:cNvSpPr>
          <p:nvPr>
            <p:ph type="body" sz="quarter" idx="24"/>
          </p:nvPr>
        </p:nvSpPr>
        <p:spPr>
          <a:xfrm>
            <a:off x="471488" y="4307519"/>
            <a:ext cx="3751262" cy="1034502"/>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12">
            <a:extLst>
              <a:ext uri="{FF2B5EF4-FFF2-40B4-BE49-F238E27FC236}">
                <a16:creationId xmlns:a16="http://schemas.microsoft.com/office/drawing/2014/main" id="{9FA76432-4178-A7A7-BC73-572A56037D90}"/>
              </a:ext>
            </a:extLst>
          </p:cNvPr>
          <p:cNvSpPr>
            <a:spLocks noGrp="1"/>
          </p:cNvSpPr>
          <p:nvPr>
            <p:ph type="body" sz="quarter" idx="15"/>
          </p:nvPr>
        </p:nvSpPr>
        <p:spPr>
          <a:xfrm>
            <a:off x="4756441" y="5237782"/>
            <a:ext cx="1924049" cy="2768671"/>
          </a:xfrm>
        </p:spPr>
        <p:txBody>
          <a:bodyPr>
            <a:normAutofit/>
          </a:bodyPr>
          <a:lstStyle>
            <a:lvl1pPr marL="0" indent="0">
              <a:lnSpc>
                <a:spcPts val="1200"/>
              </a:lnSpc>
              <a:buNone/>
              <a:defRPr sz="1000">
                <a:latin typeface="+mn-lt"/>
              </a:defRPr>
            </a:lvl1pPr>
            <a:lvl2pPr marL="342900" indent="0">
              <a:lnSpc>
                <a:spcPts val="1200"/>
              </a:lnSpc>
              <a:buNone/>
              <a:defRPr sz="1000">
                <a:latin typeface="+mn-lt"/>
              </a:defRPr>
            </a:lvl2pPr>
            <a:lvl3pPr marL="685800" indent="0">
              <a:lnSpc>
                <a:spcPts val="1200"/>
              </a:lnSpc>
              <a:buNone/>
              <a:defRPr sz="1000">
                <a:latin typeface="+mn-lt"/>
              </a:defRPr>
            </a:lvl3pPr>
            <a:lvl4pPr marL="1028700" indent="0">
              <a:lnSpc>
                <a:spcPts val="1200"/>
              </a:lnSpc>
              <a:buNone/>
              <a:defRPr sz="1000">
                <a:latin typeface="+mn-lt"/>
              </a:defRPr>
            </a:lvl4pPr>
            <a:lvl5pPr marL="1371600" indent="0">
              <a:lnSpc>
                <a:spcPts val="1200"/>
              </a:lnSpc>
              <a:buNone/>
              <a:defRPr sz="1000">
                <a:latin typeface="+mn-lt"/>
              </a:defRPr>
            </a:lvl5pPr>
          </a:lstStyle>
          <a:p>
            <a:pPr lvl="0"/>
            <a:r>
              <a:rPr lang="en-US"/>
              <a:t>Click to edit Master text styles</a:t>
            </a:r>
          </a:p>
        </p:txBody>
      </p:sp>
      <p:sp>
        <p:nvSpPr>
          <p:cNvPr id="3" name="Text Placeholder 16">
            <a:extLst>
              <a:ext uri="{FF2B5EF4-FFF2-40B4-BE49-F238E27FC236}">
                <a16:creationId xmlns:a16="http://schemas.microsoft.com/office/drawing/2014/main" id="{BA789393-B1C7-5413-AD05-C450064A8E19}"/>
              </a:ext>
            </a:extLst>
          </p:cNvPr>
          <p:cNvSpPr>
            <a:spLocks noGrp="1"/>
          </p:cNvSpPr>
          <p:nvPr>
            <p:ph type="body" sz="quarter" idx="16"/>
          </p:nvPr>
        </p:nvSpPr>
        <p:spPr>
          <a:xfrm>
            <a:off x="4756150" y="4840908"/>
            <a:ext cx="1924050" cy="288925"/>
          </a:xfrm>
        </p:spPr>
        <p:txBody>
          <a:bodyPr>
            <a:noAutofit/>
          </a:bodyPr>
          <a:lstStyle>
            <a:lvl1pPr marL="0" indent="0">
              <a:buNone/>
              <a:defRPr sz="1000" b="1"/>
            </a:lvl1pPr>
            <a:lvl2pPr marL="342900" indent="0">
              <a:buNone/>
              <a:defRPr sz="1000" b="1"/>
            </a:lvl2pPr>
            <a:lvl3pPr marL="685800" indent="0">
              <a:buNone/>
              <a:defRPr sz="1000" b="1"/>
            </a:lvl3pPr>
            <a:lvl4pPr marL="1028700" indent="0">
              <a:buNone/>
              <a:defRPr sz="1000" b="1"/>
            </a:lvl4pPr>
            <a:lvl5pPr marL="1371600" indent="0">
              <a:buNone/>
              <a:defRPr sz="1000" b="1"/>
            </a:lvl5pPr>
          </a:lstStyle>
          <a:p>
            <a:pPr lvl="0"/>
            <a:r>
              <a:rPr lang="en-US"/>
              <a:t>Click to edit Master text styles</a:t>
            </a:r>
          </a:p>
        </p:txBody>
      </p:sp>
      <p:sp>
        <p:nvSpPr>
          <p:cNvPr id="4" name="Text Placeholder 22">
            <a:extLst>
              <a:ext uri="{FF2B5EF4-FFF2-40B4-BE49-F238E27FC236}">
                <a16:creationId xmlns:a16="http://schemas.microsoft.com/office/drawing/2014/main" id="{8E2430A5-7D1A-AAB8-4645-3FDFF3082B2C}"/>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pic>
        <p:nvPicPr>
          <p:cNvPr id="5" name="Graphic 4">
            <a:extLst>
              <a:ext uri="{FF2B5EF4-FFF2-40B4-BE49-F238E27FC236}">
                <a16:creationId xmlns:a16="http://schemas.microsoft.com/office/drawing/2014/main" id="{F5A7A94C-407A-1220-FA0F-DF9B2B072FF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5704277" y="524126"/>
            <a:ext cx="667994" cy="669989"/>
          </a:xfrm>
          <a:prstGeom prst="rect">
            <a:avLst/>
          </a:prstGeom>
        </p:spPr>
      </p:pic>
      <p:sp>
        <p:nvSpPr>
          <p:cNvPr id="7" name="TextBox 6">
            <a:extLst>
              <a:ext uri="{FF2B5EF4-FFF2-40B4-BE49-F238E27FC236}">
                <a16:creationId xmlns:a16="http://schemas.microsoft.com/office/drawing/2014/main" id="{0B9FE698-4328-D844-3DF0-244BC24581CC}"/>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3767083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3499854" y="4563931"/>
            <a:ext cx="2886660" cy="1567780"/>
          </a:xfrm>
        </p:spPr>
        <p:txBody>
          <a:bodyPr/>
          <a:lstStyle>
            <a:lvl1pPr marL="0" indent="0">
              <a:buNone/>
              <a:defRPr/>
            </a:lvl1pPr>
          </a:lstStyle>
          <a:p>
            <a:r>
              <a:rPr lang="en-US"/>
              <a:t>Click icon to add picture</a:t>
            </a:r>
            <a:endParaRPr lang="nb-NO" dirty="0"/>
          </a:p>
        </p:txBody>
      </p:sp>
      <p:sp>
        <p:nvSpPr>
          <p:cNvPr id="3" name="Picture Placeholder 2">
            <a:extLst>
              <a:ext uri="{FF2B5EF4-FFF2-40B4-BE49-F238E27FC236}">
                <a16:creationId xmlns:a16="http://schemas.microsoft.com/office/drawing/2014/main" id="{416CE1C4-1BF9-069B-9E41-F8AA9D8D036C}"/>
              </a:ext>
            </a:extLst>
          </p:cNvPr>
          <p:cNvSpPr>
            <a:spLocks noGrp="1"/>
          </p:cNvSpPr>
          <p:nvPr>
            <p:ph type="pic" sz="quarter" idx="22"/>
          </p:nvPr>
        </p:nvSpPr>
        <p:spPr>
          <a:xfrm>
            <a:off x="471488" y="517577"/>
            <a:ext cx="5915025" cy="3617101"/>
          </a:xfrm>
        </p:spPr>
        <p:txBody>
          <a:bodyPr/>
          <a:lstStyle>
            <a:lvl1pPr marL="0" indent="0">
              <a:buNone/>
              <a:defRPr/>
            </a:lvl1pPr>
          </a:lstStyle>
          <a:p>
            <a:r>
              <a:rPr lang="en-US" dirty="0"/>
              <a:t>Click icon to add picture</a:t>
            </a:r>
            <a:endParaRPr lang="nb-NO" dirty="0"/>
          </a:p>
        </p:txBody>
      </p:sp>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 Placeholder 12">
            <a:extLst>
              <a:ext uri="{FF2B5EF4-FFF2-40B4-BE49-F238E27FC236}">
                <a16:creationId xmlns:a16="http://schemas.microsoft.com/office/drawing/2014/main" id="{FFCD61E9-5B84-37DC-B010-1F17C09ACF7B}"/>
              </a:ext>
            </a:extLst>
          </p:cNvPr>
          <p:cNvSpPr>
            <a:spLocks noGrp="1"/>
          </p:cNvSpPr>
          <p:nvPr>
            <p:ph type="body" sz="quarter" idx="14"/>
          </p:nvPr>
        </p:nvSpPr>
        <p:spPr>
          <a:xfrm>
            <a:off x="471488" y="5026526"/>
            <a:ext cx="2886659" cy="422708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0" name="Text Placeholder 12">
            <a:extLst>
              <a:ext uri="{FF2B5EF4-FFF2-40B4-BE49-F238E27FC236}">
                <a16:creationId xmlns:a16="http://schemas.microsoft.com/office/drawing/2014/main" id="{1F146208-4E7E-CE60-EEEA-E5C1FEE41FBE}"/>
              </a:ext>
            </a:extLst>
          </p:cNvPr>
          <p:cNvSpPr>
            <a:spLocks noGrp="1"/>
          </p:cNvSpPr>
          <p:nvPr>
            <p:ph type="body" sz="quarter" idx="26"/>
          </p:nvPr>
        </p:nvSpPr>
        <p:spPr>
          <a:xfrm>
            <a:off x="3499853" y="6785810"/>
            <a:ext cx="2886659" cy="2466241"/>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3" name="Text Placeholder 23">
            <a:extLst>
              <a:ext uri="{FF2B5EF4-FFF2-40B4-BE49-F238E27FC236}">
                <a16:creationId xmlns:a16="http://schemas.microsoft.com/office/drawing/2014/main" id="{9D37DCA2-F962-EFB9-247F-58ACE763DDF5}"/>
              </a:ext>
            </a:extLst>
          </p:cNvPr>
          <p:cNvSpPr>
            <a:spLocks noGrp="1"/>
          </p:cNvSpPr>
          <p:nvPr>
            <p:ph type="body" sz="quarter" idx="27"/>
          </p:nvPr>
        </p:nvSpPr>
        <p:spPr>
          <a:xfrm>
            <a:off x="3501190" y="6322510"/>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5" name="TextBox 4">
            <a:extLst>
              <a:ext uri="{FF2B5EF4-FFF2-40B4-BE49-F238E27FC236}">
                <a16:creationId xmlns:a16="http://schemas.microsoft.com/office/drawing/2014/main" id="{EA9513E7-725A-4E75-D59D-C5FD57E1F388}"/>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3379700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70151" y="7684272"/>
            <a:ext cx="2886660" cy="1567780"/>
          </a:xfrm>
        </p:spPr>
        <p:txBody>
          <a:bodyPr/>
          <a:lstStyle>
            <a:lvl1pPr marL="0" indent="0">
              <a:buNone/>
              <a:defRPr/>
            </a:lvl1pPr>
          </a:lstStyle>
          <a:p>
            <a:r>
              <a:rPr lang="en-US"/>
              <a:t>Click icon to add picture</a:t>
            </a:r>
            <a:endParaRPr lang="nb-NO" dirty="0"/>
          </a:p>
        </p:txBody>
      </p:sp>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 Placeholder 12">
            <a:extLst>
              <a:ext uri="{FF2B5EF4-FFF2-40B4-BE49-F238E27FC236}">
                <a16:creationId xmlns:a16="http://schemas.microsoft.com/office/drawing/2014/main" id="{FFCD61E9-5B84-37DC-B010-1F17C09ACF7B}"/>
              </a:ext>
            </a:extLst>
          </p:cNvPr>
          <p:cNvSpPr>
            <a:spLocks noGrp="1"/>
          </p:cNvSpPr>
          <p:nvPr>
            <p:ph type="body" sz="quarter" idx="14"/>
          </p:nvPr>
        </p:nvSpPr>
        <p:spPr>
          <a:xfrm>
            <a:off x="471488" y="5026526"/>
            <a:ext cx="2886659" cy="246024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0" name="Text Placeholder 12">
            <a:extLst>
              <a:ext uri="{FF2B5EF4-FFF2-40B4-BE49-F238E27FC236}">
                <a16:creationId xmlns:a16="http://schemas.microsoft.com/office/drawing/2014/main" id="{1F146208-4E7E-CE60-EEEA-E5C1FEE41FBE}"/>
              </a:ext>
            </a:extLst>
          </p:cNvPr>
          <p:cNvSpPr>
            <a:spLocks noGrp="1"/>
          </p:cNvSpPr>
          <p:nvPr>
            <p:ph type="body" sz="quarter" idx="26"/>
          </p:nvPr>
        </p:nvSpPr>
        <p:spPr>
          <a:xfrm>
            <a:off x="3499853" y="5023150"/>
            <a:ext cx="2886659" cy="4228902"/>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3" name="Text Placeholder 23">
            <a:extLst>
              <a:ext uri="{FF2B5EF4-FFF2-40B4-BE49-F238E27FC236}">
                <a16:creationId xmlns:a16="http://schemas.microsoft.com/office/drawing/2014/main" id="{9D37DCA2-F962-EFB9-247F-58ACE763DDF5}"/>
              </a:ext>
            </a:extLst>
          </p:cNvPr>
          <p:cNvSpPr>
            <a:spLocks noGrp="1"/>
          </p:cNvSpPr>
          <p:nvPr>
            <p:ph type="body" sz="quarter" idx="27"/>
          </p:nvPr>
        </p:nvSpPr>
        <p:spPr>
          <a:xfrm>
            <a:off x="3501190"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5" name="Picture Placeholder 10">
            <a:extLst>
              <a:ext uri="{FF2B5EF4-FFF2-40B4-BE49-F238E27FC236}">
                <a16:creationId xmlns:a16="http://schemas.microsoft.com/office/drawing/2014/main" id="{39DB80F8-3C6C-C482-3ED4-9514970C620B}"/>
              </a:ext>
            </a:extLst>
          </p:cNvPr>
          <p:cNvSpPr>
            <a:spLocks noGrp="1"/>
          </p:cNvSpPr>
          <p:nvPr>
            <p:ph type="pic" sz="quarter" idx="28"/>
          </p:nvPr>
        </p:nvSpPr>
        <p:spPr>
          <a:xfrm>
            <a:off x="3498517" y="521659"/>
            <a:ext cx="2886660" cy="1567780"/>
          </a:xfrm>
        </p:spPr>
        <p:txBody>
          <a:bodyPr/>
          <a:lstStyle>
            <a:lvl1pPr marL="0" indent="0">
              <a:buNone/>
              <a:defRPr/>
            </a:lvl1pPr>
          </a:lstStyle>
          <a:p>
            <a:r>
              <a:rPr lang="en-US"/>
              <a:t>Click icon to add picture</a:t>
            </a:r>
            <a:endParaRPr lang="nb-NO" dirty="0"/>
          </a:p>
        </p:txBody>
      </p:sp>
      <p:sp>
        <p:nvSpPr>
          <p:cNvPr id="6" name="Text Placeholder 23">
            <a:extLst>
              <a:ext uri="{FF2B5EF4-FFF2-40B4-BE49-F238E27FC236}">
                <a16:creationId xmlns:a16="http://schemas.microsoft.com/office/drawing/2014/main" id="{0A495792-AA22-05B5-1ED2-B10A665DAD44}"/>
              </a:ext>
            </a:extLst>
          </p:cNvPr>
          <p:cNvSpPr>
            <a:spLocks noGrp="1"/>
          </p:cNvSpPr>
          <p:nvPr>
            <p:ph type="body" sz="quarter" idx="29"/>
          </p:nvPr>
        </p:nvSpPr>
        <p:spPr>
          <a:xfrm>
            <a:off x="470151" y="517577"/>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7" name="Text Placeholder 12">
            <a:extLst>
              <a:ext uri="{FF2B5EF4-FFF2-40B4-BE49-F238E27FC236}">
                <a16:creationId xmlns:a16="http://schemas.microsoft.com/office/drawing/2014/main" id="{2FC2A7AF-B74A-1E24-C382-D2701FFC5E67}"/>
              </a:ext>
            </a:extLst>
          </p:cNvPr>
          <p:cNvSpPr>
            <a:spLocks noGrp="1"/>
          </p:cNvSpPr>
          <p:nvPr>
            <p:ph type="body" sz="quarter" idx="30"/>
          </p:nvPr>
        </p:nvSpPr>
        <p:spPr>
          <a:xfrm>
            <a:off x="470151" y="984254"/>
            <a:ext cx="2886659" cy="337824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8" name="Text Placeholder 12">
            <a:extLst>
              <a:ext uri="{FF2B5EF4-FFF2-40B4-BE49-F238E27FC236}">
                <a16:creationId xmlns:a16="http://schemas.microsoft.com/office/drawing/2014/main" id="{0A45BCD9-D78C-6B71-2B98-52104EF5B65C}"/>
              </a:ext>
            </a:extLst>
          </p:cNvPr>
          <p:cNvSpPr>
            <a:spLocks noGrp="1"/>
          </p:cNvSpPr>
          <p:nvPr>
            <p:ph type="body" sz="quarter" idx="31"/>
          </p:nvPr>
        </p:nvSpPr>
        <p:spPr>
          <a:xfrm>
            <a:off x="3498516" y="2743539"/>
            <a:ext cx="2886659" cy="1618960"/>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4" name="Text Placeholder 23">
            <a:extLst>
              <a:ext uri="{FF2B5EF4-FFF2-40B4-BE49-F238E27FC236}">
                <a16:creationId xmlns:a16="http://schemas.microsoft.com/office/drawing/2014/main" id="{F714814D-D4EB-92C7-1F9E-F48DD4AC6B22}"/>
              </a:ext>
            </a:extLst>
          </p:cNvPr>
          <p:cNvSpPr>
            <a:spLocks noGrp="1"/>
          </p:cNvSpPr>
          <p:nvPr>
            <p:ph type="body" sz="quarter" idx="32"/>
          </p:nvPr>
        </p:nvSpPr>
        <p:spPr>
          <a:xfrm>
            <a:off x="3499853" y="2280238"/>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3" name="TextBox 2">
            <a:extLst>
              <a:ext uri="{FF2B5EF4-FFF2-40B4-BE49-F238E27FC236}">
                <a16:creationId xmlns:a16="http://schemas.microsoft.com/office/drawing/2014/main" id="{646DF6FA-BFC9-99D4-455E-29EBBC29DB9B}"/>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2614469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Back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075E45-B8BF-4C56-F3C1-9444668F2E48}"/>
              </a:ext>
            </a:extLst>
          </p:cNvPr>
          <p:cNvSpPr/>
          <p:nvPr userDrawn="1"/>
        </p:nvSpPr>
        <p:spPr>
          <a:xfrm>
            <a:off x="4560889" y="4559850"/>
            <a:ext cx="2297111" cy="534615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821238" y="4832350"/>
            <a:ext cx="1565275" cy="2845025"/>
          </a:xfrm>
        </p:spPr>
        <p:txBody>
          <a:bodyPr/>
          <a:lstStyle>
            <a:lvl1pPr marL="0" indent="0">
              <a:buNone/>
              <a:defRPr/>
            </a:lvl1pPr>
          </a:lstStyle>
          <a:p>
            <a:r>
              <a:rPr lang="en-US"/>
              <a:t>Click icon to add picture</a:t>
            </a:r>
            <a:endParaRPr lang="nb-NO" dirty="0"/>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1015999"/>
            <a:ext cx="2886659" cy="3274279"/>
          </a:xfrm>
        </p:spPr>
        <p:txBody>
          <a:bodyPr lIns="0" tIns="0" rIns="0" bIns="0" numCol="1" spcCol="180000">
            <a:noAutofit/>
          </a:bodyPr>
          <a:lstStyle>
            <a:lvl1pPr marL="0" indent="0">
              <a:lnSpc>
                <a:spcPts val="1200"/>
              </a:lnSpc>
              <a:buNone/>
              <a:defRPr sz="900" b="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a:t>
            </a:r>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7947097"/>
            <a:ext cx="1565275" cy="1306513"/>
          </a:xfrm>
        </p:spPr>
        <p:txBody>
          <a:bodyPr>
            <a:noAutofit/>
          </a:bodyPr>
          <a:lstStyle>
            <a:lvl1pPr>
              <a:lnSpc>
                <a:spcPts val="1200"/>
              </a:lnSpc>
              <a:defRPr sz="900"/>
            </a:lvl1pPr>
            <a:lvl2pPr>
              <a:lnSpc>
                <a:spcPts val="1200"/>
              </a:lnSpc>
              <a:defRPr sz="900"/>
            </a:lvl2pPr>
            <a:lvl3pPr>
              <a:lnSpc>
                <a:spcPts val="1200"/>
              </a:lnSpc>
              <a:defRPr sz="900"/>
            </a:lvl3pPr>
            <a:lvl4pPr>
              <a:lnSpc>
                <a:spcPts val="1200"/>
              </a:lnSpc>
              <a:defRPr sz="900"/>
            </a:lvl4pPr>
            <a:lvl5pPr>
              <a:lnSpc>
                <a:spcPts val="1200"/>
              </a:lnSpc>
              <a:defRPr sz="900"/>
            </a:lvl5pPr>
          </a:lstStyle>
          <a:p>
            <a:pPr lvl="0"/>
            <a:r>
              <a:rPr lang="en-US"/>
              <a:t>Click to edit Master text styles</a:t>
            </a:r>
          </a:p>
        </p:txBody>
      </p:sp>
      <p:sp>
        <p:nvSpPr>
          <p:cNvPr id="5" name="Text Placeholder 23">
            <a:extLst>
              <a:ext uri="{FF2B5EF4-FFF2-40B4-BE49-F238E27FC236}">
                <a16:creationId xmlns:a16="http://schemas.microsoft.com/office/drawing/2014/main" id="{564C07FB-E532-B7ED-F338-B69DA26BAF5E}"/>
              </a:ext>
            </a:extLst>
          </p:cNvPr>
          <p:cNvSpPr>
            <a:spLocks noGrp="1"/>
          </p:cNvSpPr>
          <p:nvPr>
            <p:ph type="body" sz="quarter" idx="24"/>
          </p:nvPr>
        </p:nvSpPr>
        <p:spPr>
          <a:xfrm>
            <a:off x="471488" y="4559849"/>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2" name="Text Placeholder 22">
            <a:extLst>
              <a:ext uri="{FF2B5EF4-FFF2-40B4-BE49-F238E27FC236}">
                <a16:creationId xmlns:a16="http://schemas.microsoft.com/office/drawing/2014/main" id="{4EC7D8B9-D415-A512-2E68-A62660A7863E}"/>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3" name="Text Placeholder 23">
            <a:extLst>
              <a:ext uri="{FF2B5EF4-FFF2-40B4-BE49-F238E27FC236}">
                <a16:creationId xmlns:a16="http://schemas.microsoft.com/office/drawing/2014/main" id="{C71E1952-600A-2AAB-5657-6A114B485F2E}"/>
              </a:ext>
            </a:extLst>
          </p:cNvPr>
          <p:cNvSpPr>
            <a:spLocks noGrp="1"/>
          </p:cNvSpPr>
          <p:nvPr>
            <p:ph type="body" sz="quarter" idx="25"/>
          </p:nvPr>
        </p:nvSpPr>
        <p:spPr>
          <a:xfrm>
            <a:off x="471488" y="652391"/>
            <a:ext cx="1950870"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10" name="Text Placeholder 12">
            <a:extLst>
              <a:ext uri="{FF2B5EF4-FFF2-40B4-BE49-F238E27FC236}">
                <a16:creationId xmlns:a16="http://schemas.microsoft.com/office/drawing/2014/main" id="{97B83ADF-E390-5A87-CF5E-1566FB994DED}"/>
              </a:ext>
            </a:extLst>
          </p:cNvPr>
          <p:cNvSpPr>
            <a:spLocks noGrp="1"/>
          </p:cNvSpPr>
          <p:nvPr>
            <p:ph type="body" sz="quarter" idx="26"/>
          </p:nvPr>
        </p:nvSpPr>
        <p:spPr>
          <a:xfrm>
            <a:off x="3499853" y="1015999"/>
            <a:ext cx="2886659" cy="3274279"/>
          </a:xfrm>
        </p:spPr>
        <p:txBody>
          <a:bodyPr lIns="0" tIns="0" rIns="0" bIns="0" numCol="1" spcCol="180000">
            <a:noAutofit/>
          </a:bodyPr>
          <a:lstStyle>
            <a:lvl1pPr marL="0" indent="0">
              <a:lnSpc>
                <a:spcPts val="1200"/>
              </a:lnSpc>
              <a:buNone/>
              <a:defRPr sz="900" b="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a:t>
            </a:r>
          </a:p>
        </p:txBody>
      </p:sp>
      <p:sp>
        <p:nvSpPr>
          <p:cNvPr id="12" name="Text Placeholder 23">
            <a:extLst>
              <a:ext uri="{FF2B5EF4-FFF2-40B4-BE49-F238E27FC236}">
                <a16:creationId xmlns:a16="http://schemas.microsoft.com/office/drawing/2014/main" id="{1909E413-76C7-0590-289A-C4A93D284B57}"/>
              </a:ext>
            </a:extLst>
          </p:cNvPr>
          <p:cNvSpPr>
            <a:spLocks noGrp="1"/>
          </p:cNvSpPr>
          <p:nvPr>
            <p:ph type="body" sz="quarter" idx="27"/>
          </p:nvPr>
        </p:nvSpPr>
        <p:spPr>
          <a:xfrm>
            <a:off x="3499853" y="652391"/>
            <a:ext cx="1950870"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4" name="TextBox 3">
            <a:extLst>
              <a:ext uri="{FF2B5EF4-FFF2-40B4-BE49-F238E27FC236}">
                <a16:creationId xmlns:a16="http://schemas.microsoft.com/office/drawing/2014/main" id="{BE7A9EF7-2CC1-BF5E-EC9E-FD9456C77571}"/>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505450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Back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075E45-B8BF-4C56-F3C1-9444668F2E48}"/>
              </a:ext>
            </a:extLst>
          </p:cNvPr>
          <p:cNvSpPr/>
          <p:nvPr userDrawn="1"/>
        </p:nvSpPr>
        <p:spPr>
          <a:xfrm>
            <a:off x="4560889" y="4559850"/>
            <a:ext cx="2297111" cy="5346150"/>
          </a:xfrm>
          <a:prstGeom prst="rect">
            <a:avLst/>
          </a:prstGeom>
          <a:solidFill>
            <a:srgbClr val="393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821238" y="4832350"/>
            <a:ext cx="1565275" cy="2845025"/>
          </a:xfrm>
        </p:spPr>
        <p:txBody>
          <a:bodyPr/>
          <a:lstStyle>
            <a:lvl1pPr marL="0" indent="0">
              <a:buNone/>
              <a:defRPr>
                <a:solidFill>
                  <a:schemeClr val="bg1"/>
                </a:solidFill>
              </a:defRPr>
            </a:lvl1pPr>
          </a:lstStyle>
          <a:p>
            <a:r>
              <a:rPr lang="en-US"/>
              <a:t>Click icon to add picture</a:t>
            </a:r>
            <a:endParaRPr lang="nb-NO" dirty="0"/>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7947097"/>
            <a:ext cx="1565275" cy="1306513"/>
          </a:xfrm>
        </p:spPr>
        <p:txBody>
          <a:bodyPr>
            <a:noAutofit/>
          </a:bodyPr>
          <a:lstStyle>
            <a:lvl1pPr>
              <a:lnSpc>
                <a:spcPts val="1200"/>
              </a:lnSpc>
              <a:defRPr sz="900">
                <a:solidFill>
                  <a:schemeClr val="bg1"/>
                </a:solidFill>
              </a:defRPr>
            </a:lvl1pPr>
            <a:lvl2pPr>
              <a:lnSpc>
                <a:spcPts val="1200"/>
              </a:lnSpc>
              <a:defRPr sz="900">
                <a:solidFill>
                  <a:schemeClr val="bg1"/>
                </a:solidFill>
              </a:defRPr>
            </a:lvl2pPr>
            <a:lvl3pPr>
              <a:lnSpc>
                <a:spcPts val="1200"/>
              </a:lnSpc>
              <a:defRPr sz="900">
                <a:solidFill>
                  <a:schemeClr val="bg1"/>
                </a:solidFill>
              </a:defRPr>
            </a:lvl3pPr>
            <a:lvl4pPr>
              <a:lnSpc>
                <a:spcPts val="1200"/>
              </a:lnSpc>
              <a:defRPr sz="900">
                <a:solidFill>
                  <a:schemeClr val="bg1"/>
                </a:solidFill>
              </a:defRPr>
            </a:lvl4pPr>
            <a:lvl5pPr>
              <a:lnSpc>
                <a:spcPts val="1200"/>
              </a:lnSpc>
              <a:defRPr sz="900">
                <a:solidFill>
                  <a:schemeClr val="bg1"/>
                </a:solidFill>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16CE1C4-1BF9-069B-9E41-F8AA9D8D036C}"/>
              </a:ext>
            </a:extLst>
          </p:cNvPr>
          <p:cNvSpPr>
            <a:spLocks noGrp="1"/>
          </p:cNvSpPr>
          <p:nvPr>
            <p:ph type="pic" sz="quarter" idx="22"/>
          </p:nvPr>
        </p:nvSpPr>
        <p:spPr>
          <a:xfrm>
            <a:off x="471488" y="517577"/>
            <a:ext cx="5915025" cy="3617101"/>
          </a:xfrm>
        </p:spPr>
        <p:txBody>
          <a:bodyPr/>
          <a:lstStyle>
            <a:lvl1pPr marL="0" indent="0">
              <a:buNone/>
              <a:defRPr/>
            </a:lvl1pPr>
          </a:lstStyle>
          <a:p>
            <a:r>
              <a:rPr lang="en-US" dirty="0"/>
              <a:t>Click icon to add picture</a:t>
            </a:r>
            <a:endParaRPr lang="nb-NO" dirty="0"/>
          </a:p>
        </p:txBody>
      </p:sp>
      <p:graphicFrame>
        <p:nvGraphicFramePr>
          <p:cNvPr id="8" name="Table Placeholder 23">
            <a:extLst>
              <a:ext uri="{FF2B5EF4-FFF2-40B4-BE49-F238E27FC236}">
                <a16:creationId xmlns:a16="http://schemas.microsoft.com/office/drawing/2014/main" id="{D782392B-86A9-45B7-FA11-76DEED0C91EC}"/>
              </a:ext>
            </a:extLst>
          </p:cNvPr>
          <p:cNvGraphicFramePr>
            <a:graphicFrameLocks/>
          </p:cNvGraphicFramePr>
          <p:nvPr userDrawn="1">
            <p:extLst>
              <p:ext uri="{D42A27DB-BD31-4B8C-83A1-F6EECF244321}">
                <p14:modId xmlns:p14="http://schemas.microsoft.com/office/powerpoint/2010/main" val="204418829"/>
              </p:ext>
            </p:extLst>
          </p:nvPr>
        </p:nvGraphicFramePr>
        <p:xfrm>
          <a:off x="471486" y="5029418"/>
          <a:ext cx="3751262" cy="4396320"/>
        </p:xfrm>
        <a:graphic>
          <a:graphicData uri="http://schemas.openxmlformats.org/drawingml/2006/table">
            <a:tbl>
              <a:tblPr>
                <a:tableStyleId>{5C22544A-7EE6-4342-B048-85BDC9FD1C3A}</a:tableStyleId>
              </a:tblPr>
              <a:tblGrid>
                <a:gridCol w="1875631">
                  <a:extLst>
                    <a:ext uri="{9D8B030D-6E8A-4147-A177-3AD203B41FA5}">
                      <a16:colId xmlns:a16="http://schemas.microsoft.com/office/drawing/2014/main" val="4270314910"/>
                    </a:ext>
                  </a:extLst>
                </a:gridCol>
                <a:gridCol w="1875631">
                  <a:extLst>
                    <a:ext uri="{9D8B030D-6E8A-4147-A177-3AD203B41FA5}">
                      <a16:colId xmlns:a16="http://schemas.microsoft.com/office/drawing/2014/main" val="357505116"/>
                    </a:ext>
                  </a:extLst>
                </a:gridCol>
              </a:tblGrid>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694066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5352896"/>
                  </a:ext>
                </a:extLst>
              </a:tr>
            </a:tbl>
          </a:graphicData>
        </a:graphic>
      </p:graphicFrame>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Box 3">
            <a:extLst>
              <a:ext uri="{FF2B5EF4-FFF2-40B4-BE49-F238E27FC236}">
                <a16:creationId xmlns:a16="http://schemas.microsoft.com/office/drawing/2014/main" id="{C20D49E8-1712-9B75-F56F-7EB05260B422}"/>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Tree>
    <p:extLst>
      <p:ext uri="{BB962C8B-B14F-4D97-AF65-F5344CB8AC3E}">
        <p14:creationId xmlns:p14="http://schemas.microsoft.com/office/powerpoint/2010/main" val="1045316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 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C7418D-BF09-FF96-9C51-AA02821EC4B6}"/>
              </a:ext>
            </a:extLst>
          </p:cNvPr>
          <p:cNvSpPr/>
          <p:nvPr userDrawn="1"/>
        </p:nvSpPr>
        <p:spPr>
          <a:xfrm>
            <a:off x="0" y="9374117"/>
            <a:ext cx="6858000" cy="558786"/>
          </a:xfrm>
          <a:prstGeom prst="rect">
            <a:avLst/>
          </a:prstGeom>
          <a:solidFill>
            <a:srgbClr val="393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4E7BDBC-87FB-9D57-419F-527E27032A73}"/>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bg1"/>
                </a:solidFill>
              </a:rPr>
              <a:t>kongsberg.com</a:t>
            </a:r>
          </a:p>
        </p:txBody>
      </p:sp>
      <p:sp>
        <p:nvSpPr>
          <p:cNvPr id="2" name="Rectangle 1">
            <a:extLst>
              <a:ext uri="{FF2B5EF4-FFF2-40B4-BE49-F238E27FC236}">
                <a16:creationId xmlns:a16="http://schemas.microsoft.com/office/drawing/2014/main" id="{69262F57-068A-35DB-C494-7828A5DF489C}"/>
              </a:ext>
            </a:extLst>
          </p:cNvPr>
          <p:cNvSpPr/>
          <p:nvPr userDrawn="1"/>
        </p:nvSpPr>
        <p:spPr>
          <a:xfrm>
            <a:off x="0" y="0"/>
            <a:ext cx="6857999" cy="332755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464C1B5-576E-985F-50F2-EA5477033B53}"/>
              </a:ext>
            </a:extLst>
          </p:cNvPr>
          <p:cNvSpPr>
            <a:spLocks noGrp="1"/>
          </p:cNvSpPr>
          <p:nvPr>
            <p:ph type="subTitle" idx="1"/>
          </p:nvPr>
        </p:nvSpPr>
        <p:spPr>
          <a:xfrm>
            <a:off x="471488" y="3481146"/>
            <a:ext cx="5891662" cy="346001"/>
          </a:xfrm>
        </p:spPr>
        <p:txBody>
          <a:bodyPr lIns="0" tIns="0" rIns="0" bIns="0" anchor="b">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6">
            <a:extLst>
              <a:ext uri="{FF2B5EF4-FFF2-40B4-BE49-F238E27FC236}">
                <a16:creationId xmlns:a16="http://schemas.microsoft.com/office/drawing/2014/main" id="{58E1A0BE-6EF5-BF54-4B7C-67F939C8297A}"/>
              </a:ext>
            </a:extLst>
          </p:cNvPr>
          <p:cNvSpPr>
            <a:spLocks noGrp="1"/>
          </p:cNvSpPr>
          <p:nvPr>
            <p:ph type="body" sz="quarter" idx="19"/>
          </p:nvPr>
        </p:nvSpPr>
        <p:spPr>
          <a:xfrm>
            <a:off x="471489" y="531883"/>
            <a:ext cx="2880000" cy="2632005"/>
          </a:xfrm>
        </p:spPr>
        <p:txBody>
          <a:bodyPr>
            <a:noAutofit/>
          </a:bodyPr>
          <a:lstStyle>
            <a:lvl1pPr>
              <a:lnSpc>
                <a:spcPct val="100000"/>
              </a:lnSpc>
              <a:defRPr sz="800"/>
            </a:lvl1pPr>
            <a:lvl2pPr marL="342900" indent="0">
              <a:lnSpc>
                <a:spcPct val="100000"/>
              </a:lnSpc>
              <a:buNone/>
              <a:defRPr sz="800"/>
            </a:lvl2pPr>
            <a:lvl3pPr>
              <a:lnSpc>
                <a:spcPct val="100000"/>
              </a:lnSpc>
              <a:defRPr sz="800"/>
            </a:lvl3pPr>
            <a:lvl4pPr>
              <a:lnSpc>
                <a:spcPct val="100000"/>
              </a:lnSpc>
              <a:defRPr sz="800"/>
            </a:lvl4pPr>
            <a:lvl5pPr>
              <a:lnSpc>
                <a:spcPct val="100000"/>
              </a:lnSpc>
              <a:defRPr sz="800"/>
            </a:lvl5pPr>
          </a:lstStyle>
          <a:p>
            <a:pPr lvl="0"/>
            <a:r>
              <a:rPr lang="en-US"/>
              <a:t>Click to edit Master text styles</a:t>
            </a:r>
          </a:p>
        </p:txBody>
      </p:sp>
      <p:sp>
        <p:nvSpPr>
          <p:cNvPr id="15" name="Text Placeholder 19">
            <a:extLst>
              <a:ext uri="{FF2B5EF4-FFF2-40B4-BE49-F238E27FC236}">
                <a16:creationId xmlns:a16="http://schemas.microsoft.com/office/drawing/2014/main" id="{FDC7D642-EF08-21F3-8F06-1FC904738105}"/>
              </a:ext>
            </a:extLst>
          </p:cNvPr>
          <p:cNvSpPr>
            <a:spLocks noGrp="1"/>
          </p:cNvSpPr>
          <p:nvPr>
            <p:ph type="body" sz="quarter" idx="22"/>
          </p:nvPr>
        </p:nvSpPr>
        <p:spPr>
          <a:xfrm>
            <a:off x="471488" y="3827147"/>
            <a:ext cx="5915025" cy="252369"/>
          </a:xfrm>
        </p:spPr>
        <p:txBody>
          <a:bodyPr lIns="0">
            <a:noAutofit/>
          </a:bodyPr>
          <a:lstStyle>
            <a:lvl1pPr marL="0" indent="0">
              <a:buNone/>
              <a:defRPr sz="1100" b="0"/>
            </a:lvl1pPr>
            <a:lvl2pPr marL="342900" indent="0">
              <a:buNone/>
              <a:defRPr sz="1100"/>
            </a:lvl2pPr>
            <a:lvl3pPr marL="685800" indent="0">
              <a:buNone/>
              <a:defRPr sz="1100"/>
            </a:lvl3pPr>
            <a:lvl4pPr marL="1028700" indent="0">
              <a:buNone/>
              <a:defRPr sz="1100"/>
            </a:lvl4pPr>
            <a:lvl5pPr marL="1371600" indent="0">
              <a:buNone/>
              <a:defRPr sz="1100"/>
            </a:lvl5pPr>
          </a:lstStyle>
          <a:p>
            <a:pPr lvl="0"/>
            <a:r>
              <a:rPr lang="en-US"/>
              <a:t>Click to edit Master text styles</a:t>
            </a:r>
          </a:p>
        </p:txBody>
      </p:sp>
      <p:sp>
        <p:nvSpPr>
          <p:cNvPr id="16" name="Picture Placeholder 23">
            <a:extLst>
              <a:ext uri="{FF2B5EF4-FFF2-40B4-BE49-F238E27FC236}">
                <a16:creationId xmlns:a16="http://schemas.microsoft.com/office/drawing/2014/main" id="{CBD9B878-F9E3-0546-93C5-5D4CC13168F5}"/>
              </a:ext>
            </a:extLst>
          </p:cNvPr>
          <p:cNvSpPr>
            <a:spLocks noGrp="1"/>
          </p:cNvSpPr>
          <p:nvPr>
            <p:ph type="pic" sz="quarter" idx="23"/>
          </p:nvPr>
        </p:nvSpPr>
        <p:spPr>
          <a:xfrm>
            <a:off x="3506512" y="0"/>
            <a:ext cx="3351488" cy="3327549"/>
          </a:xfrm>
        </p:spPr>
        <p:txBody>
          <a:bodyPr/>
          <a:lstStyle/>
          <a:p>
            <a:r>
              <a:rPr lang="en-US" dirty="0"/>
              <a:t>Click icon to add picture</a:t>
            </a:r>
            <a:endParaRPr lang="nb-NO" dirty="0"/>
          </a:p>
        </p:txBody>
      </p:sp>
      <p:graphicFrame>
        <p:nvGraphicFramePr>
          <p:cNvPr id="17" name="Table Placeholder 23">
            <a:extLst>
              <a:ext uri="{FF2B5EF4-FFF2-40B4-BE49-F238E27FC236}">
                <a16:creationId xmlns:a16="http://schemas.microsoft.com/office/drawing/2014/main" id="{2F2F8997-AAC0-D902-4F9D-6E10136327A3}"/>
              </a:ext>
            </a:extLst>
          </p:cNvPr>
          <p:cNvGraphicFramePr>
            <a:graphicFrameLocks/>
          </p:cNvGraphicFramePr>
          <p:nvPr userDrawn="1">
            <p:extLst>
              <p:ext uri="{D42A27DB-BD31-4B8C-83A1-F6EECF244321}">
                <p14:modId xmlns:p14="http://schemas.microsoft.com/office/powerpoint/2010/main" val="1686545333"/>
              </p:ext>
            </p:extLst>
          </p:nvPr>
        </p:nvGraphicFramePr>
        <p:xfrm>
          <a:off x="471488" y="4125913"/>
          <a:ext cx="2880000" cy="5120640"/>
        </p:xfrm>
        <a:graphic>
          <a:graphicData uri="http://schemas.openxmlformats.org/drawingml/2006/table">
            <a:tbl>
              <a:tblPr>
                <a:tableStyleId>{5C22544A-7EE6-4342-B048-85BDC9FD1C3A}</a:tableStyleId>
              </a:tblPr>
              <a:tblGrid>
                <a:gridCol w="1440000">
                  <a:extLst>
                    <a:ext uri="{9D8B030D-6E8A-4147-A177-3AD203B41FA5}">
                      <a16:colId xmlns:a16="http://schemas.microsoft.com/office/drawing/2014/main" val="4270314910"/>
                    </a:ext>
                  </a:extLst>
                </a:gridCol>
                <a:gridCol w="1440000">
                  <a:extLst>
                    <a:ext uri="{9D8B030D-6E8A-4147-A177-3AD203B41FA5}">
                      <a16:colId xmlns:a16="http://schemas.microsoft.com/office/drawing/2014/main" val="357505116"/>
                    </a:ext>
                  </a:extLst>
                </a:gridCol>
              </a:tblGrid>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40534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64616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7913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7752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443355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62010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7313817"/>
                  </a:ext>
                </a:extLst>
              </a:tr>
            </a:tbl>
          </a:graphicData>
        </a:graphic>
      </p:graphicFrame>
      <p:graphicFrame>
        <p:nvGraphicFramePr>
          <p:cNvPr id="18" name="Table Placeholder 23">
            <a:extLst>
              <a:ext uri="{FF2B5EF4-FFF2-40B4-BE49-F238E27FC236}">
                <a16:creationId xmlns:a16="http://schemas.microsoft.com/office/drawing/2014/main" id="{E0FC6566-87E9-E70D-D28A-F7546FE61261}"/>
              </a:ext>
            </a:extLst>
          </p:cNvPr>
          <p:cNvGraphicFramePr>
            <a:graphicFrameLocks/>
          </p:cNvGraphicFramePr>
          <p:nvPr userDrawn="1">
            <p:extLst>
              <p:ext uri="{D42A27DB-BD31-4B8C-83A1-F6EECF244321}">
                <p14:modId xmlns:p14="http://schemas.microsoft.com/office/powerpoint/2010/main" val="1340342341"/>
              </p:ext>
            </p:extLst>
          </p:nvPr>
        </p:nvGraphicFramePr>
        <p:xfrm>
          <a:off x="3506512" y="4125913"/>
          <a:ext cx="2880000" cy="5120640"/>
        </p:xfrm>
        <a:graphic>
          <a:graphicData uri="http://schemas.openxmlformats.org/drawingml/2006/table">
            <a:tbl>
              <a:tblPr>
                <a:tableStyleId>{5C22544A-7EE6-4342-B048-85BDC9FD1C3A}</a:tableStyleId>
              </a:tblPr>
              <a:tblGrid>
                <a:gridCol w="1440000">
                  <a:extLst>
                    <a:ext uri="{9D8B030D-6E8A-4147-A177-3AD203B41FA5}">
                      <a16:colId xmlns:a16="http://schemas.microsoft.com/office/drawing/2014/main" val="4270314910"/>
                    </a:ext>
                  </a:extLst>
                </a:gridCol>
                <a:gridCol w="1440000">
                  <a:extLst>
                    <a:ext uri="{9D8B030D-6E8A-4147-A177-3AD203B41FA5}">
                      <a16:colId xmlns:a16="http://schemas.microsoft.com/office/drawing/2014/main" val="357505116"/>
                    </a:ext>
                  </a:extLst>
                </a:gridCol>
              </a:tblGrid>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40534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64616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7913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7752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443355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62010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7313817"/>
                  </a:ext>
                </a:extLst>
              </a:tr>
            </a:tbl>
          </a:graphicData>
        </a:graphic>
      </p:graphicFrame>
      <p:sp>
        <p:nvSpPr>
          <p:cNvPr id="3" name="Text Placeholder 22">
            <a:extLst>
              <a:ext uri="{FF2B5EF4-FFF2-40B4-BE49-F238E27FC236}">
                <a16:creationId xmlns:a16="http://schemas.microsoft.com/office/drawing/2014/main" id="{69AFE61F-CB43-631A-FEF0-549CF85DD004}"/>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Tree>
    <p:extLst>
      <p:ext uri="{BB962C8B-B14F-4D97-AF65-F5344CB8AC3E}">
        <p14:creationId xmlns:p14="http://schemas.microsoft.com/office/powerpoint/2010/main" val="3687251924"/>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3499854" y="4563931"/>
            <a:ext cx="2886660" cy="1567780"/>
          </a:xfrm>
        </p:spPr>
        <p:txBody>
          <a:bodyPr/>
          <a:lstStyle>
            <a:lvl1pPr marL="0" indent="0">
              <a:buNone/>
              <a:defRPr/>
            </a:lvl1pPr>
          </a:lstStyle>
          <a:p>
            <a:r>
              <a:rPr lang="en-US"/>
              <a:t>Click icon to add picture</a:t>
            </a:r>
            <a:endParaRPr lang="nb-NO" dirty="0"/>
          </a:p>
        </p:txBody>
      </p:sp>
      <p:sp>
        <p:nvSpPr>
          <p:cNvPr id="17" name="TextBox 16">
            <a:extLst>
              <a:ext uri="{FF2B5EF4-FFF2-40B4-BE49-F238E27FC236}">
                <a16:creationId xmlns:a16="http://schemas.microsoft.com/office/drawing/2014/main" id="{F4C1D876-6009-12B4-E387-3844DE049EEF}"/>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
        <p:nvSpPr>
          <p:cNvPr id="3" name="Picture Placeholder 2">
            <a:extLst>
              <a:ext uri="{FF2B5EF4-FFF2-40B4-BE49-F238E27FC236}">
                <a16:creationId xmlns:a16="http://schemas.microsoft.com/office/drawing/2014/main" id="{416CE1C4-1BF9-069B-9E41-F8AA9D8D036C}"/>
              </a:ext>
            </a:extLst>
          </p:cNvPr>
          <p:cNvSpPr>
            <a:spLocks noGrp="1"/>
          </p:cNvSpPr>
          <p:nvPr>
            <p:ph type="pic" sz="quarter" idx="22"/>
          </p:nvPr>
        </p:nvSpPr>
        <p:spPr>
          <a:xfrm>
            <a:off x="471488" y="517577"/>
            <a:ext cx="5915025" cy="3617101"/>
          </a:xfrm>
        </p:spPr>
        <p:txBody>
          <a:bodyPr/>
          <a:lstStyle>
            <a:lvl1pPr marL="0" indent="0">
              <a:buNone/>
              <a:defRPr/>
            </a:lvl1pPr>
          </a:lstStyle>
          <a:p>
            <a:r>
              <a:rPr lang="en-US" dirty="0"/>
              <a:t>Click icon to add picture</a:t>
            </a:r>
            <a:endParaRPr lang="nb-NO" dirty="0"/>
          </a:p>
        </p:txBody>
      </p:sp>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 Placeholder 12">
            <a:extLst>
              <a:ext uri="{FF2B5EF4-FFF2-40B4-BE49-F238E27FC236}">
                <a16:creationId xmlns:a16="http://schemas.microsoft.com/office/drawing/2014/main" id="{FFCD61E9-5B84-37DC-B010-1F17C09ACF7B}"/>
              </a:ext>
            </a:extLst>
          </p:cNvPr>
          <p:cNvSpPr>
            <a:spLocks noGrp="1"/>
          </p:cNvSpPr>
          <p:nvPr>
            <p:ph type="body" sz="quarter" idx="14"/>
          </p:nvPr>
        </p:nvSpPr>
        <p:spPr>
          <a:xfrm>
            <a:off x="471488" y="5026526"/>
            <a:ext cx="2886659" cy="422708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0" name="Text Placeholder 12">
            <a:extLst>
              <a:ext uri="{FF2B5EF4-FFF2-40B4-BE49-F238E27FC236}">
                <a16:creationId xmlns:a16="http://schemas.microsoft.com/office/drawing/2014/main" id="{1F146208-4E7E-CE60-EEEA-E5C1FEE41FBE}"/>
              </a:ext>
            </a:extLst>
          </p:cNvPr>
          <p:cNvSpPr>
            <a:spLocks noGrp="1"/>
          </p:cNvSpPr>
          <p:nvPr>
            <p:ph type="body" sz="quarter" idx="26"/>
          </p:nvPr>
        </p:nvSpPr>
        <p:spPr>
          <a:xfrm>
            <a:off x="3499853" y="6785810"/>
            <a:ext cx="2886659" cy="2466241"/>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3" name="Text Placeholder 23">
            <a:extLst>
              <a:ext uri="{FF2B5EF4-FFF2-40B4-BE49-F238E27FC236}">
                <a16:creationId xmlns:a16="http://schemas.microsoft.com/office/drawing/2014/main" id="{9D37DCA2-F962-EFB9-247F-58ACE763DDF5}"/>
              </a:ext>
            </a:extLst>
          </p:cNvPr>
          <p:cNvSpPr>
            <a:spLocks noGrp="1"/>
          </p:cNvSpPr>
          <p:nvPr>
            <p:ph type="body" sz="quarter" idx="27"/>
          </p:nvPr>
        </p:nvSpPr>
        <p:spPr>
          <a:xfrm>
            <a:off x="3501190" y="6322510"/>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Tree>
    <p:extLst>
      <p:ext uri="{BB962C8B-B14F-4D97-AF65-F5344CB8AC3E}">
        <p14:creationId xmlns:p14="http://schemas.microsoft.com/office/powerpoint/2010/main" val="34249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70151" y="7684272"/>
            <a:ext cx="2886660" cy="1567780"/>
          </a:xfrm>
        </p:spPr>
        <p:txBody>
          <a:bodyPr/>
          <a:lstStyle>
            <a:lvl1pPr marL="0" indent="0">
              <a:buNone/>
              <a:defRPr/>
            </a:lvl1pPr>
          </a:lstStyle>
          <a:p>
            <a:r>
              <a:rPr lang="en-US"/>
              <a:t>Click icon to add picture</a:t>
            </a:r>
            <a:endParaRPr lang="nb-NO" dirty="0"/>
          </a:p>
        </p:txBody>
      </p:sp>
      <p:sp>
        <p:nvSpPr>
          <p:cNvPr id="17" name="TextBox 16">
            <a:extLst>
              <a:ext uri="{FF2B5EF4-FFF2-40B4-BE49-F238E27FC236}">
                <a16:creationId xmlns:a16="http://schemas.microsoft.com/office/drawing/2014/main" id="{F4C1D876-6009-12B4-E387-3844DE049EEF}"/>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4" name="Text Placeholder 12">
            <a:extLst>
              <a:ext uri="{FF2B5EF4-FFF2-40B4-BE49-F238E27FC236}">
                <a16:creationId xmlns:a16="http://schemas.microsoft.com/office/drawing/2014/main" id="{FFCD61E9-5B84-37DC-B010-1F17C09ACF7B}"/>
              </a:ext>
            </a:extLst>
          </p:cNvPr>
          <p:cNvSpPr>
            <a:spLocks noGrp="1"/>
          </p:cNvSpPr>
          <p:nvPr>
            <p:ph type="body" sz="quarter" idx="14"/>
          </p:nvPr>
        </p:nvSpPr>
        <p:spPr>
          <a:xfrm>
            <a:off x="471488" y="5026526"/>
            <a:ext cx="2886659" cy="246024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0" name="Text Placeholder 12">
            <a:extLst>
              <a:ext uri="{FF2B5EF4-FFF2-40B4-BE49-F238E27FC236}">
                <a16:creationId xmlns:a16="http://schemas.microsoft.com/office/drawing/2014/main" id="{1F146208-4E7E-CE60-EEEA-E5C1FEE41FBE}"/>
              </a:ext>
            </a:extLst>
          </p:cNvPr>
          <p:cNvSpPr>
            <a:spLocks noGrp="1"/>
          </p:cNvSpPr>
          <p:nvPr>
            <p:ph type="body" sz="quarter" idx="26"/>
          </p:nvPr>
        </p:nvSpPr>
        <p:spPr>
          <a:xfrm>
            <a:off x="3499853" y="5023150"/>
            <a:ext cx="2886659" cy="4228902"/>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3" name="Text Placeholder 23">
            <a:extLst>
              <a:ext uri="{FF2B5EF4-FFF2-40B4-BE49-F238E27FC236}">
                <a16:creationId xmlns:a16="http://schemas.microsoft.com/office/drawing/2014/main" id="{9D37DCA2-F962-EFB9-247F-58ACE763DDF5}"/>
              </a:ext>
            </a:extLst>
          </p:cNvPr>
          <p:cNvSpPr>
            <a:spLocks noGrp="1"/>
          </p:cNvSpPr>
          <p:nvPr>
            <p:ph type="body" sz="quarter" idx="27"/>
          </p:nvPr>
        </p:nvSpPr>
        <p:spPr>
          <a:xfrm>
            <a:off x="3501190" y="4559849"/>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5" name="Picture Placeholder 10">
            <a:extLst>
              <a:ext uri="{FF2B5EF4-FFF2-40B4-BE49-F238E27FC236}">
                <a16:creationId xmlns:a16="http://schemas.microsoft.com/office/drawing/2014/main" id="{39DB80F8-3C6C-C482-3ED4-9514970C620B}"/>
              </a:ext>
            </a:extLst>
          </p:cNvPr>
          <p:cNvSpPr>
            <a:spLocks noGrp="1"/>
          </p:cNvSpPr>
          <p:nvPr>
            <p:ph type="pic" sz="quarter" idx="28"/>
          </p:nvPr>
        </p:nvSpPr>
        <p:spPr>
          <a:xfrm>
            <a:off x="3498517" y="521659"/>
            <a:ext cx="2886660" cy="1567780"/>
          </a:xfrm>
        </p:spPr>
        <p:txBody>
          <a:bodyPr/>
          <a:lstStyle>
            <a:lvl1pPr marL="0" indent="0">
              <a:buNone/>
              <a:defRPr/>
            </a:lvl1pPr>
          </a:lstStyle>
          <a:p>
            <a:r>
              <a:rPr lang="en-US"/>
              <a:t>Click icon to add picture</a:t>
            </a:r>
            <a:endParaRPr lang="nb-NO" dirty="0"/>
          </a:p>
        </p:txBody>
      </p:sp>
      <p:sp>
        <p:nvSpPr>
          <p:cNvPr id="6" name="Text Placeholder 23">
            <a:extLst>
              <a:ext uri="{FF2B5EF4-FFF2-40B4-BE49-F238E27FC236}">
                <a16:creationId xmlns:a16="http://schemas.microsoft.com/office/drawing/2014/main" id="{0A495792-AA22-05B5-1ED2-B10A665DAD44}"/>
              </a:ext>
            </a:extLst>
          </p:cNvPr>
          <p:cNvSpPr>
            <a:spLocks noGrp="1"/>
          </p:cNvSpPr>
          <p:nvPr>
            <p:ph type="body" sz="quarter" idx="29"/>
          </p:nvPr>
        </p:nvSpPr>
        <p:spPr>
          <a:xfrm>
            <a:off x="470151" y="517577"/>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7" name="Text Placeholder 12">
            <a:extLst>
              <a:ext uri="{FF2B5EF4-FFF2-40B4-BE49-F238E27FC236}">
                <a16:creationId xmlns:a16="http://schemas.microsoft.com/office/drawing/2014/main" id="{2FC2A7AF-B74A-1E24-C382-D2701FFC5E67}"/>
              </a:ext>
            </a:extLst>
          </p:cNvPr>
          <p:cNvSpPr>
            <a:spLocks noGrp="1"/>
          </p:cNvSpPr>
          <p:nvPr>
            <p:ph type="body" sz="quarter" idx="30"/>
          </p:nvPr>
        </p:nvSpPr>
        <p:spPr>
          <a:xfrm>
            <a:off x="470151" y="984254"/>
            <a:ext cx="2886659" cy="3378244"/>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8" name="Text Placeholder 12">
            <a:extLst>
              <a:ext uri="{FF2B5EF4-FFF2-40B4-BE49-F238E27FC236}">
                <a16:creationId xmlns:a16="http://schemas.microsoft.com/office/drawing/2014/main" id="{0A45BCD9-D78C-6B71-2B98-52104EF5B65C}"/>
              </a:ext>
            </a:extLst>
          </p:cNvPr>
          <p:cNvSpPr>
            <a:spLocks noGrp="1"/>
          </p:cNvSpPr>
          <p:nvPr>
            <p:ph type="body" sz="quarter" idx="31"/>
          </p:nvPr>
        </p:nvSpPr>
        <p:spPr>
          <a:xfrm>
            <a:off x="3498516" y="2743539"/>
            <a:ext cx="2886659" cy="1618960"/>
          </a:xfrm>
        </p:spPr>
        <p:txBody>
          <a:bodyPr lIns="0" tIns="0" rIns="0" bIns="0" numCol="1" spcCol="180000">
            <a:noAutofit/>
          </a:bodyPr>
          <a:lstStyle>
            <a:lvl1pPr marL="0" indent="0">
              <a:lnSpc>
                <a:spcPts val="1200"/>
              </a:lnSpc>
              <a:buNone/>
              <a:defRPr sz="90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 Master text styles</a:t>
            </a:r>
          </a:p>
        </p:txBody>
      </p:sp>
      <p:sp>
        <p:nvSpPr>
          <p:cNvPr id="14" name="Text Placeholder 23">
            <a:extLst>
              <a:ext uri="{FF2B5EF4-FFF2-40B4-BE49-F238E27FC236}">
                <a16:creationId xmlns:a16="http://schemas.microsoft.com/office/drawing/2014/main" id="{F714814D-D4EB-92C7-1F9E-F48DD4AC6B22}"/>
              </a:ext>
            </a:extLst>
          </p:cNvPr>
          <p:cNvSpPr>
            <a:spLocks noGrp="1"/>
          </p:cNvSpPr>
          <p:nvPr>
            <p:ph type="body" sz="quarter" idx="32"/>
          </p:nvPr>
        </p:nvSpPr>
        <p:spPr>
          <a:xfrm>
            <a:off x="3499853" y="2280238"/>
            <a:ext cx="2886659"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Tree>
    <p:extLst>
      <p:ext uri="{BB962C8B-B14F-4D97-AF65-F5344CB8AC3E}">
        <p14:creationId xmlns:p14="http://schemas.microsoft.com/office/powerpoint/2010/main" val="731036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Back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075E45-B8BF-4C56-F3C1-9444668F2E48}"/>
              </a:ext>
            </a:extLst>
          </p:cNvPr>
          <p:cNvSpPr/>
          <p:nvPr userDrawn="1"/>
        </p:nvSpPr>
        <p:spPr>
          <a:xfrm>
            <a:off x="4560889" y="4559850"/>
            <a:ext cx="2297111" cy="5346150"/>
          </a:xfrm>
          <a:prstGeom prst="rect">
            <a:avLst/>
          </a:prstGeom>
          <a:solidFill>
            <a:srgbClr val="C09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821238" y="4832350"/>
            <a:ext cx="1565275" cy="2845025"/>
          </a:xfrm>
        </p:spPr>
        <p:txBody>
          <a:bodyPr/>
          <a:lstStyle>
            <a:lvl1pPr marL="0" indent="0">
              <a:buNone/>
              <a:defRPr/>
            </a:lvl1pPr>
          </a:lstStyle>
          <a:p>
            <a:r>
              <a:rPr lang="en-US"/>
              <a:t>Click icon to add picture</a:t>
            </a:r>
            <a:endParaRPr lang="nb-NO" dirty="0"/>
          </a:p>
        </p:txBody>
      </p:sp>
      <p:sp>
        <p:nvSpPr>
          <p:cNvPr id="13" name="Text Placeholder 12">
            <a:extLst>
              <a:ext uri="{FF2B5EF4-FFF2-40B4-BE49-F238E27FC236}">
                <a16:creationId xmlns:a16="http://schemas.microsoft.com/office/drawing/2014/main" id="{A33E15C3-F348-4F0D-60E7-D025B6F9A966}"/>
              </a:ext>
            </a:extLst>
          </p:cNvPr>
          <p:cNvSpPr>
            <a:spLocks noGrp="1"/>
          </p:cNvSpPr>
          <p:nvPr>
            <p:ph type="body" sz="quarter" idx="14"/>
          </p:nvPr>
        </p:nvSpPr>
        <p:spPr>
          <a:xfrm>
            <a:off x="471488" y="1015999"/>
            <a:ext cx="2886659" cy="3274279"/>
          </a:xfrm>
        </p:spPr>
        <p:txBody>
          <a:bodyPr lIns="0" tIns="0" rIns="0" bIns="0" numCol="1" spcCol="180000">
            <a:noAutofit/>
          </a:bodyPr>
          <a:lstStyle>
            <a:lvl1pPr marL="0" indent="0">
              <a:lnSpc>
                <a:spcPts val="1200"/>
              </a:lnSpc>
              <a:buNone/>
              <a:defRPr sz="900" b="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a:t>
            </a:r>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7947097"/>
            <a:ext cx="1565275" cy="1306513"/>
          </a:xfrm>
        </p:spPr>
        <p:txBody>
          <a:bodyPr>
            <a:noAutofit/>
          </a:bodyPr>
          <a:lstStyle>
            <a:lvl1pPr>
              <a:lnSpc>
                <a:spcPts val="1200"/>
              </a:lnSpc>
              <a:defRPr sz="900"/>
            </a:lvl1pPr>
            <a:lvl2pPr>
              <a:lnSpc>
                <a:spcPts val="1200"/>
              </a:lnSpc>
              <a:defRPr sz="900"/>
            </a:lvl2pPr>
            <a:lvl3pPr>
              <a:lnSpc>
                <a:spcPts val="1200"/>
              </a:lnSpc>
              <a:defRPr sz="900"/>
            </a:lvl3pPr>
            <a:lvl4pPr>
              <a:lnSpc>
                <a:spcPts val="1200"/>
              </a:lnSpc>
              <a:defRPr sz="900"/>
            </a:lvl4pPr>
            <a:lvl5pPr>
              <a:lnSpc>
                <a:spcPts val="1200"/>
              </a:lnSpc>
              <a:defRPr sz="900"/>
            </a:lvl5pPr>
          </a:lstStyle>
          <a:p>
            <a:pPr lvl="0"/>
            <a:r>
              <a:rPr lang="en-US"/>
              <a:t>Click to edit Master text styles</a:t>
            </a:r>
          </a:p>
        </p:txBody>
      </p:sp>
      <p:sp>
        <p:nvSpPr>
          <p:cNvPr id="17" name="TextBox 16">
            <a:extLst>
              <a:ext uri="{FF2B5EF4-FFF2-40B4-BE49-F238E27FC236}">
                <a16:creationId xmlns:a16="http://schemas.microsoft.com/office/drawing/2014/main" id="{F4C1D876-6009-12B4-E387-3844DE049EEF}"/>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
        <p:nvSpPr>
          <p:cNvPr id="5" name="Text Placeholder 23">
            <a:extLst>
              <a:ext uri="{FF2B5EF4-FFF2-40B4-BE49-F238E27FC236}">
                <a16:creationId xmlns:a16="http://schemas.microsoft.com/office/drawing/2014/main" id="{564C07FB-E532-B7ED-F338-B69DA26BAF5E}"/>
              </a:ext>
            </a:extLst>
          </p:cNvPr>
          <p:cNvSpPr>
            <a:spLocks noGrp="1"/>
          </p:cNvSpPr>
          <p:nvPr>
            <p:ph type="body" sz="quarter" idx="24"/>
          </p:nvPr>
        </p:nvSpPr>
        <p:spPr>
          <a:xfrm>
            <a:off x="471488" y="4559849"/>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2" name="Text Placeholder 22">
            <a:extLst>
              <a:ext uri="{FF2B5EF4-FFF2-40B4-BE49-F238E27FC236}">
                <a16:creationId xmlns:a16="http://schemas.microsoft.com/office/drawing/2014/main" id="{4EC7D8B9-D415-A512-2E68-A62660A7863E}"/>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tx1">
                    <a:lumMod val="85000"/>
                    <a:lumOff val="15000"/>
                  </a:schemeClr>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
        <p:nvSpPr>
          <p:cNvPr id="3" name="Text Placeholder 23">
            <a:extLst>
              <a:ext uri="{FF2B5EF4-FFF2-40B4-BE49-F238E27FC236}">
                <a16:creationId xmlns:a16="http://schemas.microsoft.com/office/drawing/2014/main" id="{C71E1952-600A-2AAB-5657-6A114B485F2E}"/>
              </a:ext>
            </a:extLst>
          </p:cNvPr>
          <p:cNvSpPr>
            <a:spLocks noGrp="1"/>
          </p:cNvSpPr>
          <p:nvPr>
            <p:ph type="body" sz="quarter" idx="25"/>
          </p:nvPr>
        </p:nvSpPr>
        <p:spPr>
          <a:xfrm>
            <a:off x="471488" y="652391"/>
            <a:ext cx="1950870"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
        <p:nvSpPr>
          <p:cNvPr id="10" name="Text Placeholder 12">
            <a:extLst>
              <a:ext uri="{FF2B5EF4-FFF2-40B4-BE49-F238E27FC236}">
                <a16:creationId xmlns:a16="http://schemas.microsoft.com/office/drawing/2014/main" id="{97B83ADF-E390-5A87-CF5E-1566FB994DED}"/>
              </a:ext>
            </a:extLst>
          </p:cNvPr>
          <p:cNvSpPr>
            <a:spLocks noGrp="1"/>
          </p:cNvSpPr>
          <p:nvPr>
            <p:ph type="body" sz="quarter" idx="26"/>
          </p:nvPr>
        </p:nvSpPr>
        <p:spPr>
          <a:xfrm>
            <a:off x="3499853" y="1015999"/>
            <a:ext cx="2886659" cy="3274279"/>
          </a:xfrm>
        </p:spPr>
        <p:txBody>
          <a:bodyPr lIns="0" tIns="0" rIns="0" bIns="0" numCol="1" spcCol="180000">
            <a:noAutofit/>
          </a:bodyPr>
          <a:lstStyle>
            <a:lvl1pPr marL="0" indent="0">
              <a:lnSpc>
                <a:spcPts val="1200"/>
              </a:lnSpc>
              <a:buNone/>
              <a:defRPr sz="900" b="0">
                <a:latin typeface="+mn-lt"/>
              </a:defRPr>
            </a:lvl1pPr>
            <a:lvl2pPr marL="342900" indent="0">
              <a:lnSpc>
                <a:spcPts val="1200"/>
              </a:lnSpc>
              <a:buNone/>
              <a:defRPr sz="900">
                <a:latin typeface="+mn-lt"/>
              </a:defRPr>
            </a:lvl2pPr>
            <a:lvl3pPr marL="685800" indent="0">
              <a:lnSpc>
                <a:spcPts val="1200"/>
              </a:lnSpc>
              <a:buNone/>
              <a:defRPr sz="900">
                <a:latin typeface="+mn-lt"/>
              </a:defRPr>
            </a:lvl3pPr>
            <a:lvl4pPr marL="1028700" indent="0">
              <a:lnSpc>
                <a:spcPts val="1200"/>
              </a:lnSpc>
              <a:buNone/>
              <a:defRPr sz="900">
                <a:latin typeface="+mn-lt"/>
              </a:defRPr>
            </a:lvl4pPr>
            <a:lvl5pPr marL="1371600" indent="0">
              <a:lnSpc>
                <a:spcPts val="1200"/>
              </a:lnSpc>
              <a:buNone/>
              <a:defRPr sz="900">
                <a:latin typeface="+mn-lt"/>
              </a:defRPr>
            </a:lvl5pPr>
          </a:lstStyle>
          <a:p>
            <a:pPr lvl="0"/>
            <a:r>
              <a:rPr lang="en-US" dirty="0"/>
              <a:t>Click to edit</a:t>
            </a:r>
          </a:p>
        </p:txBody>
      </p:sp>
      <p:sp>
        <p:nvSpPr>
          <p:cNvPr id="12" name="Text Placeholder 23">
            <a:extLst>
              <a:ext uri="{FF2B5EF4-FFF2-40B4-BE49-F238E27FC236}">
                <a16:creationId xmlns:a16="http://schemas.microsoft.com/office/drawing/2014/main" id="{1909E413-76C7-0590-289A-C4A93D284B57}"/>
              </a:ext>
            </a:extLst>
          </p:cNvPr>
          <p:cNvSpPr>
            <a:spLocks noGrp="1"/>
          </p:cNvSpPr>
          <p:nvPr>
            <p:ph type="body" sz="quarter" idx="27"/>
          </p:nvPr>
        </p:nvSpPr>
        <p:spPr>
          <a:xfrm>
            <a:off x="3499853" y="652391"/>
            <a:ext cx="1950870"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dirty="0"/>
              <a:t>Click to edit Master text styles</a:t>
            </a:r>
          </a:p>
        </p:txBody>
      </p:sp>
    </p:spTree>
    <p:extLst>
      <p:ext uri="{BB962C8B-B14F-4D97-AF65-F5344CB8AC3E}">
        <p14:creationId xmlns:p14="http://schemas.microsoft.com/office/powerpoint/2010/main" val="3243344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 Back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075E45-B8BF-4C56-F3C1-9444668F2E48}"/>
              </a:ext>
            </a:extLst>
          </p:cNvPr>
          <p:cNvSpPr/>
          <p:nvPr userDrawn="1"/>
        </p:nvSpPr>
        <p:spPr>
          <a:xfrm>
            <a:off x="4560889" y="4559850"/>
            <a:ext cx="2297111" cy="5346150"/>
          </a:xfrm>
          <a:prstGeom prst="rect">
            <a:avLst/>
          </a:prstGeom>
          <a:solidFill>
            <a:srgbClr val="846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2C2C1-703B-2F78-1228-F9E35160E228}"/>
              </a:ext>
            </a:extLst>
          </p:cNvPr>
          <p:cNvSpPr/>
          <p:nvPr userDrawn="1"/>
        </p:nvSpPr>
        <p:spPr>
          <a:xfrm>
            <a:off x="0" y="4560000"/>
            <a:ext cx="4560889" cy="53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787B1BA-4186-5E14-4193-908E91D35A05}"/>
              </a:ext>
            </a:extLst>
          </p:cNvPr>
          <p:cNvSpPr>
            <a:spLocks noGrp="1"/>
          </p:cNvSpPr>
          <p:nvPr>
            <p:ph type="pic" sz="quarter" idx="13"/>
          </p:nvPr>
        </p:nvSpPr>
        <p:spPr>
          <a:xfrm>
            <a:off x="4821238" y="4832350"/>
            <a:ext cx="1565275" cy="2845025"/>
          </a:xfrm>
        </p:spPr>
        <p:txBody>
          <a:bodyPr/>
          <a:lstStyle>
            <a:lvl1pPr marL="0" indent="0">
              <a:buNone/>
              <a:defRPr/>
            </a:lvl1pPr>
          </a:lstStyle>
          <a:p>
            <a:r>
              <a:rPr lang="en-US"/>
              <a:t>Click icon to add picture</a:t>
            </a:r>
            <a:endParaRPr lang="nb-NO" dirty="0"/>
          </a:p>
        </p:txBody>
      </p:sp>
      <p:sp>
        <p:nvSpPr>
          <p:cNvPr id="7" name="Text Placeholder 6">
            <a:extLst>
              <a:ext uri="{FF2B5EF4-FFF2-40B4-BE49-F238E27FC236}">
                <a16:creationId xmlns:a16="http://schemas.microsoft.com/office/drawing/2014/main" id="{CF50D6E1-92C2-C8DB-1204-508D24664F28}"/>
              </a:ext>
            </a:extLst>
          </p:cNvPr>
          <p:cNvSpPr>
            <a:spLocks noGrp="1"/>
          </p:cNvSpPr>
          <p:nvPr>
            <p:ph type="body" sz="quarter" idx="19"/>
          </p:nvPr>
        </p:nvSpPr>
        <p:spPr>
          <a:xfrm>
            <a:off x="4821238" y="7947097"/>
            <a:ext cx="1565275" cy="1306513"/>
          </a:xfrm>
        </p:spPr>
        <p:txBody>
          <a:bodyPr>
            <a:noAutofit/>
          </a:bodyPr>
          <a:lstStyle>
            <a:lvl1pPr>
              <a:lnSpc>
                <a:spcPts val="1200"/>
              </a:lnSpc>
              <a:defRPr sz="900">
                <a:solidFill>
                  <a:schemeClr val="bg1"/>
                </a:solidFill>
              </a:defRPr>
            </a:lvl1pPr>
            <a:lvl2pPr>
              <a:lnSpc>
                <a:spcPts val="1200"/>
              </a:lnSpc>
              <a:defRPr sz="900">
                <a:solidFill>
                  <a:schemeClr val="bg1"/>
                </a:solidFill>
              </a:defRPr>
            </a:lvl2pPr>
            <a:lvl3pPr>
              <a:lnSpc>
                <a:spcPts val="1200"/>
              </a:lnSpc>
              <a:defRPr sz="900">
                <a:solidFill>
                  <a:schemeClr val="bg1"/>
                </a:solidFill>
              </a:defRPr>
            </a:lvl3pPr>
            <a:lvl4pPr>
              <a:lnSpc>
                <a:spcPts val="1200"/>
              </a:lnSpc>
              <a:defRPr sz="900">
                <a:solidFill>
                  <a:schemeClr val="bg1"/>
                </a:solidFill>
              </a:defRPr>
            </a:lvl4pPr>
            <a:lvl5pPr>
              <a:lnSpc>
                <a:spcPts val="1200"/>
              </a:lnSpc>
              <a:defRPr sz="900">
                <a:solidFill>
                  <a:schemeClr val="bg1"/>
                </a:solidFill>
              </a:defRPr>
            </a:lvl5pPr>
          </a:lstStyle>
          <a:p>
            <a:pPr lvl="0"/>
            <a:r>
              <a:rPr lang="en-US"/>
              <a:t>Click to edit Master text styles</a:t>
            </a:r>
          </a:p>
          <a:p>
            <a:pPr lvl="1"/>
            <a:r>
              <a:rPr lang="en-US"/>
              <a:t>Second level</a:t>
            </a:r>
          </a:p>
        </p:txBody>
      </p:sp>
      <p:sp>
        <p:nvSpPr>
          <p:cNvPr id="17" name="TextBox 16">
            <a:extLst>
              <a:ext uri="{FF2B5EF4-FFF2-40B4-BE49-F238E27FC236}">
                <a16:creationId xmlns:a16="http://schemas.microsoft.com/office/drawing/2014/main" id="{F4C1D876-6009-12B4-E387-3844DE049EEF}"/>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tx1">
                    <a:lumMod val="85000"/>
                    <a:lumOff val="15000"/>
                  </a:schemeClr>
                </a:solidFill>
              </a:rPr>
              <a:t>kongsberg.com</a:t>
            </a:r>
          </a:p>
        </p:txBody>
      </p:sp>
      <p:sp>
        <p:nvSpPr>
          <p:cNvPr id="3" name="Picture Placeholder 2">
            <a:extLst>
              <a:ext uri="{FF2B5EF4-FFF2-40B4-BE49-F238E27FC236}">
                <a16:creationId xmlns:a16="http://schemas.microsoft.com/office/drawing/2014/main" id="{416CE1C4-1BF9-069B-9E41-F8AA9D8D036C}"/>
              </a:ext>
            </a:extLst>
          </p:cNvPr>
          <p:cNvSpPr>
            <a:spLocks noGrp="1"/>
          </p:cNvSpPr>
          <p:nvPr>
            <p:ph type="pic" sz="quarter" idx="22"/>
          </p:nvPr>
        </p:nvSpPr>
        <p:spPr>
          <a:xfrm>
            <a:off x="471488" y="517577"/>
            <a:ext cx="5915025" cy="3617101"/>
          </a:xfrm>
        </p:spPr>
        <p:txBody>
          <a:bodyPr/>
          <a:lstStyle>
            <a:lvl1pPr marL="0" indent="0">
              <a:buNone/>
              <a:defRPr/>
            </a:lvl1pPr>
          </a:lstStyle>
          <a:p>
            <a:r>
              <a:rPr lang="en-US" dirty="0"/>
              <a:t>Click icon to add picture</a:t>
            </a:r>
            <a:endParaRPr lang="nb-NO" dirty="0"/>
          </a:p>
        </p:txBody>
      </p:sp>
      <p:graphicFrame>
        <p:nvGraphicFramePr>
          <p:cNvPr id="8" name="Table Placeholder 23">
            <a:extLst>
              <a:ext uri="{FF2B5EF4-FFF2-40B4-BE49-F238E27FC236}">
                <a16:creationId xmlns:a16="http://schemas.microsoft.com/office/drawing/2014/main" id="{D782392B-86A9-45B7-FA11-76DEED0C91EC}"/>
              </a:ext>
            </a:extLst>
          </p:cNvPr>
          <p:cNvGraphicFramePr>
            <a:graphicFrameLocks/>
          </p:cNvGraphicFramePr>
          <p:nvPr userDrawn="1">
            <p:extLst>
              <p:ext uri="{D42A27DB-BD31-4B8C-83A1-F6EECF244321}">
                <p14:modId xmlns:p14="http://schemas.microsoft.com/office/powerpoint/2010/main" val="204418829"/>
              </p:ext>
            </p:extLst>
          </p:nvPr>
        </p:nvGraphicFramePr>
        <p:xfrm>
          <a:off x="471486" y="5029418"/>
          <a:ext cx="3751262" cy="4396320"/>
        </p:xfrm>
        <a:graphic>
          <a:graphicData uri="http://schemas.openxmlformats.org/drawingml/2006/table">
            <a:tbl>
              <a:tblPr>
                <a:tableStyleId>{5C22544A-7EE6-4342-B048-85BDC9FD1C3A}</a:tableStyleId>
              </a:tblPr>
              <a:tblGrid>
                <a:gridCol w="1875631">
                  <a:extLst>
                    <a:ext uri="{9D8B030D-6E8A-4147-A177-3AD203B41FA5}">
                      <a16:colId xmlns:a16="http://schemas.microsoft.com/office/drawing/2014/main" val="4270314910"/>
                    </a:ext>
                  </a:extLst>
                </a:gridCol>
                <a:gridCol w="1875631">
                  <a:extLst>
                    <a:ext uri="{9D8B030D-6E8A-4147-A177-3AD203B41FA5}">
                      <a16:colId xmlns:a16="http://schemas.microsoft.com/office/drawing/2014/main" val="357505116"/>
                    </a:ext>
                  </a:extLst>
                </a:gridCol>
              </a:tblGrid>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6940661"/>
                  </a:ext>
                </a:extLst>
              </a:tr>
              <a:tr h="219816">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5352896"/>
                  </a:ext>
                </a:extLst>
              </a:tr>
            </a:tbl>
          </a:graphicData>
        </a:graphic>
      </p:graphicFrame>
      <p:sp>
        <p:nvSpPr>
          <p:cNvPr id="12" name="Text Placeholder 23">
            <a:extLst>
              <a:ext uri="{FF2B5EF4-FFF2-40B4-BE49-F238E27FC236}">
                <a16:creationId xmlns:a16="http://schemas.microsoft.com/office/drawing/2014/main" id="{2DFEEEFF-43D4-88ED-7025-C6E75BBF9C44}"/>
              </a:ext>
            </a:extLst>
          </p:cNvPr>
          <p:cNvSpPr>
            <a:spLocks noGrp="1"/>
          </p:cNvSpPr>
          <p:nvPr>
            <p:ph type="body" sz="quarter" idx="24"/>
          </p:nvPr>
        </p:nvSpPr>
        <p:spPr>
          <a:xfrm>
            <a:off x="471488" y="4559849"/>
            <a:ext cx="3751262" cy="272501"/>
          </a:xfrm>
        </p:spPr>
        <p:txBody>
          <a:bodyPr>
            <a:noAutofit/>
          </a:bodyPr>
          <a:lstStyle>
            <a:lvl1pPr marL="0" indent="0">
              <a:lnSpc>
                <a:spcPct val="100000"/>
              </a:lnSpc>
              <a:buNone/>
              <a:defRPr sz="1100" b="1"/>
            </a:lvl1pPr>
            <a:lvl2pPr marL="342900" indent="0">
              <a:lnSpc>
                <a:spcPct val="100000"/>
              </a:lnSpc>
              <a:buNone/>
              <a:defRPr sz="1100" b="1"/>
            </a:lvl2pPr>
            <a:lvl3pPr marL="685800" indent="0">
              <a:lnSpc>
                <a:spcPct val="100000"/>
              </a:lnSpc>
              <a:buNone/>
              <a:defRPr sz="1100" b="1"/>
            </a:lvl3pPr>
            <a:lvl4pPr marL="1028700" indent="0">
              <a:lnSpc>
                <a:spcPct val="100000"/>
              </a:lnSpc>
              <a:buNone/>
              <a:defRPr sz="1100" b="1"/>
            </a:lvl4pPr>
            <a:lvl5pPr marL="1371600" indent="0">
              <a:lnSpc>
                <a:spcPct val="100000"/>
              </a:lnSpc>
              <a:buNone/>
              <a:defRPr sz="1100" b="1"/>
            </a:lvl5pPr>
          </a:lstStyle>
          <a:p>
            <a:pPr lvl="0"/>
            <a:r>
              <a:rPr lang="en-US"/>
              <a:t>Click to edit Master text styles</a:t>
            </a:r>
          </a:p>
        </p:txBody>
      </p:sp>
      <p:sp>
        <p:nvSpPr>
          <p:cNvPr id="2" name="Text Placeholder 22">
            <a:extLst>
              <a:ext uri="{FF2B5EF4-FFF2-40B4-BE49-F238E27FC236}">
                <a16:creationId xmlns:a16="http://schemas.microsoft.com/office/drawing/2014/main" id="{B942AB4C-B29E-6C52-579D-0DD64A8170E4}"/>
              </a:ext>
            </a:extLst>
          </p:cNvPr>
          <p:cNvSpPr>
            <a:spLocks noGrp="1"/>
          </p:cNvSpPr>
          <p:nvPr>
            <p:ph type="body" sz="quarter" idx="25"/>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Tree>
    <p:extLst>
      <p:ext uri="{BB962C8B-B14F-4D97-AF65-F5344CB8AC3E}">
        <p14:creationId xmlns:p14="http://schemas.microsoft.com/office/powerpoint/2010/main" val="221308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C7418D-BF09-FF96-9C51-AA02821EC4B6}"/>
              </a:ext>
            </a:extLst>
          </p:cNvPr>
          <p:cNvSpPr/>
          <p:nvPr userDrawn="1"/>
        </p:nvSpPr>
        <p:spPr>
          <a:xfrm>
            <a:off x="0" y="9374117"/>
            <a:ext cx="6858000" cy="558786"/>
          </a:xfrm>
          <a:prstGeom prst="rect">
            <a:avLst/>
          </a:prstGeom>
          <a:solidFill>
            <a:srgbClr val="846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4E7BDBC-87FB-9D57-419F-527E27032A73}"/>
              </a:ext>
            </a:extLst>
          </p:cNvPr>
          <p:cNvSpPr txBox="1"/>
          <p:nvPr userDrawn="1"/>
        </p:nvSpPr>
        <p:spPr>
          <a:xfrm>
            <a:off x="365882" y="9493355"/>
            <a:ext cx="3751312" cy="215444"/>
          </a:xfrm>
          <a:prstGeom prst="rect">
            <a:avLst/>
          </a:prstGeom>
          <a:noFill/>
        </p:spPr>
        <p:txBody>
          <a:bodyPr wrap="square">
            <a:spAutoFit/>
          </a:bodyPr>
          <a:lstStyle/>
          <a:p>
            <a:pPr algn="l"/>
            <a:r>
              <a:rPr lang="en-US" sz="800" dirty="0">
                <a:solidFill>
                  <a:schemeClr val="bg1"/>
                </a:solidFill>
              </a:rPr>
              <a:t>kongsberg.com</a:t>
            </a:r>
          </a:p>
        </p:txBody>
      </p:sp>
      <p:sp>
        <p:nvSpPr>
          <p:cNvPr id="2" name="Rectangle 1">
            <a:extLst>
              <a:ext uri="{FF2B5EF4-FFF2-40B4-BE49-F238E27FC236}">
                <a16:creationId xmlns:a16="http://schemas.microsoft.com/office/drawing/2014/main" id="{69262F57-068A-35DB-C494-7828A5DF489C}"/>
              </a:ext>
            </a:extLst>
          </p:cNvPr>
          <p:cNvSpPr/>
          <p:nvPr userDrawn="1"/>
        </p:nvSpPr>
        <p:spPr>
          <a:xfrm>
            <a:off x="0" y="0"/>
            <a:ext cx="6857999" cy="3327550"/>
          </a:xfrm>
          <a:prstGeom prst="rect">
            <a:avLst/>
          </a:prstGeom>
          <a:solidFill>
            <a:srgbClr val="F8F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464C1B5-576E-985F-50F2-EA5477033B53}"/>
              </a:ext>
            </a:extLst>
          </p:cNvPr>
          <p:cNvSpPr>
            <a:spLocks noGrp="1"/>
          </p:cNvSpPr>
          <p:nvPr>
            <p:ph type="subTitle" idx="1"/>
          </p:nvPr>
        </p:nvSpPr>
        <p:spPr>
          <a:xfrm>
            <a:off x="471488" y="3481146"/>
            <a:ext cx="5891662" cy="346001"/>
          </a:xfrm>
        </p:spPr>
        <p:txBody>
          <a:bodyPr lIns="0" tIns="0" rIns="0" bIns="0" anchor="b">
            <a:noAutofit/>
          </a:bodyPr>
          <a:lstStyle>
            <a:lvl1pPr marL="0" indent="0" algn="l">
              <a:lnSpc>
                <a:spcPct val="100000"/>
              </a:lnSpc>
              <a:buNone/>
              <a:defRPr sz="2400" b="1">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6">
            <a:extLst>
              <a:ext uri="{FF2B5EF4-FFF2-40B4-BE49-F238E27FC236}">
                <a16:creationId xmlns:a16="http://schemas.microsoft.com/office/drawing/2014/main" id="{58E1A0BE-6EF5-BF54-4B7C-67F939C8297A}"/>
              </a:ext>
            </a:extLst>
          </p:cNvPr>
          <p:cNvSpPr>
            <a:spLocks noGrp="1"/>
          </p:cNvSpPr>
          <p:nvPr>
            <p:ph type="body" sz="quarter" idx="19"/>
          </p:nvPr>
        </p:nvSpPr>
        <p:spPr>
          <a:xfrm>
            <a:off x="471489" y="531883"/>
            <a:ext cx="2880000" cy="2632005"/>
          </a:xfrm>
        </p:spPr>
        <p:txBody>
          <a:bodyPr>
            <a:noAutofit/>
          </a:bodyPr>
          <a:lstStyle>
            <a:lvl1pPr>
              <a:lnSpc>
                <a:spcPct val="100000"/>
              </a:lnSpc>
              <a:defRPr sz="800"/>
            </a:lvl1pPr>
            <a:lvl2pPr marL="342900" indent="0">
              <a:lnSpc>
                <a:spcPct val="100000"/>
              </a:lnSpc>
              <a:buNone/>
              <a:defRPr sz="800"/>
            </a:lvl2pPr>
            <a:lvl3pPr>
              <a:lnSpc>
                <a:spcPct val="100000"/>
              </a:lnSpc>
              <a:defRPr sz="800"/>
            </a:lvl3pPr>
            <a:lvl4pPr>
              <a:lnSpc>
                <a:spcPct val="100000"/>
              </a:lnSpc>
              <a:defRPr sz="800"/>
            </a:lvl4pPr>
            <a:lvl5pPr>
              <a:lnSpc>
                <a:spcPct val="100000"/>
              </a:lnSpc>
              <a:defRPr sz="800"/>
            </a:lvl5pPr>
          </a:lstStyle>
          <a:p>
            <a:pPr lvl="0"/>
            <a:r>
              <a:rPr lang="en-US"/>
              <a:t>Click to edit Master text styles</a:t>
            </a:r>
          </a:p>
        </p:txBody>
      </p:sp>
      <p:sp>
        <p:nvSpPr>
          <p:cNvPr id="15" name="Text Placeholder 19">
            <a:extLst>
              <a:ext uri="{FF2B5EF4-FFF2-40B4-BE49-F238E27FC236}">
                <a16:creationId xmlns:a16="http://schemas.microsoft.com/office/drawing/2014/main" id="{FDC7D642-EF08-21F3-8F06-1FC904738105}"/>
              </a:ext>
            </a:extLst>
          </p:cNvPr>
          <p:cNvSpPr>
            <a:spLocks noGrp="1"/>
          </p:cNvSpPr>
          <p:nvPr>
            <p:ph type="body" sz="quarter" idx="22"/>
          </p:nvPr>
        </p:nvSpPr>
        <p:spPr>
          <a:xfrm>
            <a:off x="471488" y="3827147"/>
            <a:ext cx="5915025" cy="252369"/>
          </a:xfrm>
        </p:spPr>
        <p:txBody>
          <a:bodyPr lIns="0">
            <a:noAutofit/>
          </a:bodyPr>
          <a:lstStyle>
            <a:lvl1pPr marL="0" indent="0">
              <a:buNone/>
              <a:defRPr sz="1100" b="0"/>
            </a:lvl1pPr>
            <a:lvl2pPr marL="342900" indent="0">
              <a:buNone/>
              <a:defRPr sz="1100"/>
            </a:lvl2pPr>
            <a:lvl3pPr marL="685800" indent="0">
              <a:buNone/>
              <a:defRPr sz="1100"/>
            </a:lvl3pPr>
            <a:lvl4pPr marL="1028700" indent="0">
              <a:buNone/>
              <a:defRPr sz="1100"/>
            </a:lvl4pPr>
            <a:lvl5pPr marL="1371600" indent="0">
              <a:buNone/>
              <a:defRPr sz="1100"/>
            </a:lvl5pPr>
          </a:lstStyle>
          <a:p>
            <a:pPr lvl="0"/>
            <a:r>
              <a:rPr lang="en-US"/>
              <a:t>Click to edit Master text styles</a:t>
            </a:r>
          </a:p>
        </p:txBody>
      </p:sp>
      <p:sp>
        <p:nvSpPr>
          <p:cNvPr id="16" name="Picture Placeholder 23">
            <a:extLst>
              <a:ext uri="{FF2B5EF4-FFF2-40B4-BE49-F238E27FC236}">
                <a16:creationId xmlns:a16="http://schemas.microsoft.com/office/drawing/2014/main" id="{CBD9B878-F9E3-0546-93C5-5D4CC13168F5}"/>
              </a:ext>
            </a:extLst>
          </p:cNvPr>
          <p:cNvSpPr>
            <a:spLocks noGrp="1"/>
          </p:cNvSpPr>
          <p:nvPr>
            <p:ph type="pic" sz="quarter" idx="23"/>
          </p:nvPr>
        </p:nvSpPr>
        <p:spPr>
          <a:xfrm>
            <a:off x="3506512" y="0"/>
            <a:ext cx="3351488" cy="3327549"/>
          </a:xfrm>
        </p:spPr>
        <p:txBody>
          <a:bodyPr/>
          <a:lstStyle/>
          <a:p>
            <a:r>
              <a:rPr lang="en-US"/>
              <a:t>Click icon to add picture</a:t>
            </a:r>
            <a:endParaRPr lang="nb-NO"/>
          </a:p>
        </p:txBody>
      </p:sp>
      <p:graphicFrame>
        <p:nvGraphicFramePr>
          <p:cNvPr id="17" name="Table Placeholder 23">
            <a:extLst>
              <a:ext uri="{FF2B5EF4-FFF2-40B4-BE49-F238E27FC236}">
                <a16:creationId xmlns:a16="http://schemas.microsoft.com/office/drawing/2014/main" id="{2F2F8997-AAC0-D902-4F9D-6E10136327A3}"/>
              </a:ext>
            </a:extLst>
          </p:cNvPr>
          <p:cNvGraphicFramePr>
            <a:graphicFrameLocks/>
          </p:cNvGraphicFramePr>
          <p:nvPr userDrawn="1">
            <p:extLst>
              <p:ext uri="{D42A27DB-BD31-4B8C-83A1-F6EECF244321}">
                <p14:modId xmlns:p14="http://schemas.microsoft.com/office/powerpoint/2010/main" val="1686545333"/>
              </p:ext>
            </p:extLst>
          </p:nvPr>
        </p:nvGraphicFramePr>
        <p:xfrm>
          <a:off x="471488" y="4125913"/>
          <a:ext cx="2880000" cy="5120640"/>
        </p:xfrm>
        <a:graphic>
          <a:graphicData uri="http://schemas.openxmlformats.org/drawingml/2006/table">
            <a:tbl>
              <a:tblPr>
                <a:tableStyleId>{5C22544A-7EE6-4342-B048-85BDC9FD1C3A}</a:tableStyleId>
              </a:tblPr>
              <a:tblGrid>
                <a:gridCol w="1440000">
                  <a:extLst>
                    <a:ext uri="{9D8B030D-6E8A-4147-A177-3AD203B41FA5}">
                      <a16:colId xmlns:a16="http://schemas.microsoft.com/office/drawing/2014/main" val="4270314910"/>
                    </a:ext>
                  </a:extLst>
                </a:gridCol>
                <a:gridCol w="1440000">
                  <a:extLst>
                    <a:ext uri="{9D8B030D-6E8A-4147-A177-3AD203B41FA5}">
                      <a16:colId xmlns:a16="http://schemas.microsoft.com/office/drawing/2014/main" val="357505116"/>
                    </a:ext>
                  </a:extLst>
                </a:gridCol>
              </a:tblGrid>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40534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64616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7913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7752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443355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62010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7313817"/>
                  </a:ext>
                </a:extLst>
              </a:tr>
            </a:tbl>
          </a:graphicData>
        </a:graphic>
      </p:graphicFrame>
      <p:graphicFrame>
        <p:nvGraphicFramePr>
          <p:cNvPr id="18" name="Table Placeholder 23">
            <a:extLst>
              <a:ext uri="{FF2B5EF4-FFF2-40B4-BE49-F238E27FC236}">
                <a16:creationId xmlns:a16="http://schemas.microsoft.com/office/drawing/2014/main" id="{E0FC6566-87E9-E70D-D28A-F7546FE61261}"/>
              </a:ext>
            </a:extLst>
          </p:cNvPr>
          <p:cNvGraphicFramePr>
            <a:graphicFrameLocks/>
          </p:cNvGraphicFramePr>
          <p:nvPr userDrawn="1">
            <p:extLst>
              <p:ext uri="{D42A27DB-BD31-4B8C-83A1-F6EECF244321}">
                <p14:modId xmlns:p14="http://schemas.microsoft.com/office/powerpoint/2010/main" val="1340342341"/>
              </p:ext>
            </p:extLst>
          </p:nvPr>
        </p:nvGraphicFramePr>
        <p:xfrm>
          <a:off x="3506512" y="4125913"/>
          <a:ext cx="2880000" cy="5120640"/>
        </p:xfrm>
        <a:graphic>
          <a:graphicData uri="http://schemas.openxmlformats.org/drawingml/2006/table">
            <a:tbl>
              <a:tblPr>
                <a:tableStyleId>{5C22544A-7EE6-4342-B048-85BDC9FD1C3A}</a:tableStyleId>
              </a:tblPr>
              <a:tblGrid>
                <a:gridCol w="1440000">
                  <a:extLst>
                    <a:ext uri="{9D8B030D-6E8A-4147-A177-3AD203B41FA5}">
                      <a16:colId xmlns:a16="http://schemas.microsoft.com/office/drawing/2014/main" val="4270314910"/>
                    </a:ext>
                  </a:extLst>
                </a:gridCol>
                <a:gridCol w="1440000">
                  <a:extLst>
                    <a:ext uri="{9D8B030D-6E8A-4147-A177-3AD203B41FA5}">
                      <a16:colId xmlns:a16="http://schemas.microsoft.com/office/drawing/2014/main" val="357505116"/>
                    </a:ext>
                  </a:extLst>
                </a:gridCol>
              </a:tblGrid>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40534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64616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7913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7752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443355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62010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7313817"/>
                  </a:ext>
                </a:extLst>
              </a:tr>
            </a:tbl>
          </a:graphicData>
        </a:graphic>
      </p:graphicFrame>
      <p:sp>
        <p:nvSpPr>
          <p:cNvPr id="3" name="Text Placeholder 22">
            <a:extLst>
              <a:ext uri="{FF2B5EF4-FFF2-40B4-BE49-F238E27FC236}">
                <a16:creationId xmlns:a16="http://schemas.microsoft.com/office/drawing/2014/main" id="{69AFE61F-CB43-631A-FEF0-549CF85DD004}"/>
              </a:ext>
            </a:extLst>
          </p:cNvPr>
          <p:cNvSpPr>
            <a:spLocks noGrp="1"/>
          </p:cNvSpPr>
          <p:nvPr>
            <p:ph type="body" sz="quarter" idx="17"/>
          </p:nvPr>
        </p:nvSpPr>
        <p:spPr>
          <a:xfrm>
            <a:off x="5394409" y="9523332"/>
            <a:ext cx="1285791" cy="191230"/>
          </a:xfrm>
        </p:spPr>
        <p:txBody>
          <a:bodyPr lIns="0">
            <a:noAutofit/>
          </a:bodyPr>
          <a:lstStyle>
            <a:lvl1pPr marL="0" indent="0" algn="r">
              <a:buFont typeface="Arial" panose="020B0604020202020204" pitchFamily="34" charset="0"/>
              <a:buNone/>
              <a:defRPr sz="700">
                <a:solidFill>
                  <a:schemeClr val="bg1"/>
                </a:solidFill>
                <a:latin typeface="+mj-lt"/>
              </a:defRPr>
            </a:lvl1pPr>
            <a:lvl2pPr marL="342900" indent="0">
              <a:buFont typeface="Arial" panose="020B0604020202020204" pitchFamily="34" charset="0"/>
              <a:buNone/>
              <a:defRPr sz="700">
                <a:solidFill>
                  <a:schemeClr val="tx1">
                    <a:lumMod val="85000"/>
                    <a:lumOff val="15000"/>
                  </a:schemeClr>
                </a:solidFill>
                <a:latin typeface="+mj-lt"/>
              </a:defRPr>
            </a:lvl2pPr>
            <a:lvl3pPr marL="685800" indent="0">
              <a:buFont typeface="Arial" panose="020B0604020202020204" pitchFamily="34" charset="0"/>
              <a:buNone/>
              <a:defRPr sz="700">
                <a:solidFill>
                  <a:schemeClr val="tx1">
                    <a:lumMod val="85000"/>
                    <a:lumOff val="15000"/>
                  </a:schemeClr>
                </a:solidFill>
                <a:latin typeface="+mj-lt"/>
              </a:defRPr>
            </a:lvl3pPr>
            <a:lvl4pPr marL="1028700" indent="0">
              <a:buFont typeface="Arial" panose="020B0604020202020204" pitchFamily="34" charset="0"/>
              <a:buNone/>
              <a:defRPr sz="700">
                <a:solidFill>
                  <a:schemeClr val="tx1">
                    <a:lumMod val="85000"/>
                    <a:lumOff val="15000"/>
                  </a:schemeClr>
                </a:solidFill>
                <a:latin typeface="+mj-lt"/>
              </a:defRPr>
            </a:lvl4pPr>
            <a:lvl5pPr marL="1371600" indent="0">
              <a:buFont typeface="Arial" panose="020B0604020202020204" pitchFamily="34" charset="0"/>
              <a:buNone/>
              <a:defRPr sz="700">
                <a:solidFill>
                  <a:schemeClr val="tx1">
                    <a:lumMod val="85000"/>
                    <a:lumOff val="15000"/>
                  </a:schemeClr>
                </a:solidFill>
                <a:latin typeface="+mj-lt"/>
              </a:defRPr>
            </a:lvl5pPr>
          </a:lstStyle>
          <a:p>
            <a:pPr lvl="0"/>
            <a:endParaRPr lang="en-US" dirty="0"/>
          </a:p>
        </p:txBody>
      </p:sp>
    </p:spTree>
    <p:extLst>
      <p:ext uri="{BB962C8B-B14F-4D97-AF65-F5344CB8AC3E}">
        <p14:creationId xmlns:p14="http://schemas.microsoft.com/office/powerpoint/2010/main" val="174119954"/>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979C98A-0AE4-4314-9F31-BBA9AFC7BECF}" type="datetimeFigureOut">
              <a:rPr lang="en-US" smtClean="0"/>
              <a:t>4/28/2026</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A102D40-8A36-48F4-B677-58C61AC89F35}" type="slidenum">
              <a:rPr lang="en-US" smtClean="0"/>
              <a:t>‹#›</a:t>
            </a:fld>
            <a:endParaRPr lang="en-US"/>
          </a:p>
        </p:txBody>
      </p:sp>
    </p:spTree>
    <p:extLst>
      <p:ext uri="{BB962C8B-B14F-4D97-AF65-F5344CB8AC3E}">
        <p14:creationId xmlns:p14="http://schemas.microsoft.com/office/powerpoint/2010/main" val="3329752544"/>
      </p:ext>
    </p:extLst>
  </p:cSld>
  <p:clrMap bg1="lt1" tx1="dk1" bg2="lt2" tx2="dk2" accent1="accent1" accent2="accent2" accent3="accent3" accent4="accent4" accent5="accent5" accent6="accent6" hlink="hlink" folHlink="folHlink"/>
  <p:sldLayoutIdLst>
    <p:sldLayoutId id="2147483734" r:id="rId1"/>
    <p:sldLayoutId id="2147483673" r:id="rId2"/>
    <p:sldLayoutId id="2147483674" r:id="rId3"/>
    <p:sldLayoutId id="2147483678" r:id="rId4"/>
    <p:sldLayoutId id="2147483705" r:id="rId5"/>
    <p:sldLayoutId id="2147483706" r:id="rId6"/>
    <p:sldLayoutId id="2147483677" r:id="rId7"/>
    <p:sldLayoutId id="2147483700" r:id="rId8"/>
    <p:sldLayoutId id="2147483704"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1pPr>
      <a:lvl2pPr marL="5143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2pPr>
      <a:lvl3pPr marL="8572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3pPr>
      <a:lvl4pPr marL="12001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p15:clr>
            <a:srgbClr val="F26B43"/>
          </p15:clr>
        </p15:guide>
        <p15:guide id="2"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979C98A-0AE4-4314-9F31-BBA9AFC7BECF}" type="datetimeFigureOut">
              <a:rPr lang="en-US" smtClean="0"/>
              <a:t>4/28/2026</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A102D40-8A36-48F4-B677-58C61AC89F35}" type="slidenum">
              <a:rPr lang="en-US" smtClean="0"/>
              <a:t>‹#›</a:t>
            </a:fld>
            <a:endParaRPr lang="en-US"/>
          </a:p>
        </p:txBody>
      </p:sp>
    </p:spTree>
    <p:extLst>
      <p:ext uri="{BB962C8B-B14F-4D97-AF65-F5344CB8AC3E}">
        <p14:creationId xmlns:p14="http://schemas.microsoft.com/office/powerpoint/2010/main" val="172177360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1pPr>
      <a:lvl2pPr marL="5143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2pPr>
      <a:lvl3pPr marL="8572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3pPr>
      <a:lvl4pPr marL="12001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p15:clr>
            <a:srgbClr val="F26B43"/>
          </p15:clr>
        </p15:guide>
        <p15:guide id="2"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979C98A-0AE4-4314-9F31-BBA9AFC7BECF}" type="datetimeFigureOut">
              <a:rPr lang="en-US" smtClean="0"/>
              <a:t>4/28/2026</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A102D40-8A36-48F4-B677-58C61AC89F35}" type="slidenum">
              <a:rPr lang="en-US" smtClean="0"/>
              <a:t>‹#›</a:t>
            </a:fld>
            <a:endParaRPr lang="en-US"/>
          </a:p>
        </p:txBody>
      </p:sp>
    </p:spTree>
    <p:extLst>
      <p:ext uri="{BB962C8B-B14F-4D97-AF65-F5344CB8AC3E}">
        <p14:creationId xmlns:p14="http://schemas.microsoft.com/office/powerpoint/2010/main" val="3395345871"/>
      </p:ext>
    </p:extLst>
  </p:cSld>
  <p:clrMap bg1="lt1" tx1="dk1" bg2="lt2" tx2="dk2" accent1="accent1" accent2="accent2" accent3="accent3" accent4="accent4" accent5="accent5" accent6="accent6" hlink="hlink" folHlink="folHlink"/>
  <p:sldLayoutIdLst>
    <p:sldLayoutId id="2147483735"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1pPr>
      <a:lvl2pPr marL="5143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2pPr>
      <a:lvl3pPr marL="8572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3pPr>
      <a:lvl4pPr marL="12001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p15:clr>
            <a:srgbClr val="F26B43"/>
          </p15:clr>
        </p15:guide>
        <p15:guide id="2"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979C98A-0AE4-4314-9F31-BBA9AFC7BECF}" type="datetimeFigureOut">
              <a:rPr lang="en-US" smtClean="0"/>
              <a:t>4/28/2026</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A102D40-8A36-48F4-B677-58C61AC89F35}" type="slidenum">
              <a:rPr lang="en-US" smtClean="0"/>
              <a:t>‹#›</a:t>
            </a:fld>
            <a:endParaRPr lang="en-US"/>
          </a:p>
        </p:txBody>
      </p:sp>
    </p:spTree>
    <p:extLst>
      <p:ext uri="{BB962C8B-B14F-4D97-AF65-F5344CB8AC3E}">
        <p14:creationId xmlns:p14="http://schemas.microsoft.com/office/powerpoint/2010/main" val="2865075870"/>
      </p:ext>
    </p:extLst>
  </p:cSld>
  <p:clrMap bg1="lt1" tx1="dk1" bg2="lt2" tx2="dk2" accent1="accent1" accent2="accent2" accent3="accent3" accent4="accent4" accent5="accent5" accent6="accent6" hlink="hlink" folHlink="folHlink"/>
  <p:sldLayoutIdLst>
    <p:sldLayoutId id="214748373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1pPr>
      <a:lvl2pPr marL="5143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2pPr>
      <a:lvl3pPr marL="8572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3pPr>
      <a:lvl4pPr marL="12001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p15:clr>
            <a:srgbClr val="F26B43"/>
          </p15:clr>
        </p15:guide>
        <p15:guide id="2"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979C98A-0AE4-4314-9F31-BBA9AFC7BECF}" type="datetimeFigureOut">
              <a:rPr lang="en-US" smtClean="0"/>
              <a:t>4/28/2026</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A102D40-8A36-48F4-B677-58C61AC89F35}" type="slidenum">
              <a:rPr lang="en-US" smtClean="0"/>
              <a:t>‹#›</a:t>
            </a:fld>
            <a:endParaRPr lang="en-US"/>
          </a:p>
        </p:txBody>
      </p:sp>
    </p:spTree>
    <p:extLst>
      <p:ext uri="{BB962C8B-B14F-4D97-AF65-F5344CB8AC3E}">
        <p14:creationId xmlns:p14="http://schemas.microsoft.com/office/powerpoint/2010/main" val="4144988603"/>
      </p:ext>
    </p:extLst>
  </p:cSld>
  <p:clrMap bg1="lt1" tx1="dk1" bg2="lt2" tx2="dk2" accent1="accent1" accent2="accent2" accent3="accent3" accent4="accent4" accent5="accent5" accent6="accent6" hlink="hlink" folHlink="folHlink"/>
  <p:sldLayoutIdLst>
    <p:sldLayoutId id="2147483737"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1pPr>
      <a:lvl2pPr marL="5143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2pPr>
      <a:lvl3pPr marL="8572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3pPr>
      <a:lvl4pPr marL="12001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p15:clr>
            <a:srgbClr val="F26B43"/>
          </p15:clr>
        </p15:guide>
        <p15:guide id="2"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3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Placeholder 54">
            <a:extLst>
              <a:ext uri="{FF2B5EF4-FFF2-40B4-BE49-F238E27FC236}">
                <a16:creationId xmlns:a16="http://schemas.microsoft.com/office/drawing/2014/main" id="{F46D84A4-438C-EF8D-C81C-99D329A98EC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9119" r="9203"/>
          <a:stretch/>
        </p:blipFill>
        <p:spPr>
          <a:xfrm>
            <a:off x="290" y="0"/>
            <a:ext cx="4560888" cy="3327400"/>
          </a:xfrm>
          <a:ln>
            <a:noFill/>
          </a:ln>
        </p:spPr>
      </p:pic>
      <p:sp>
        <p:nvSpPr>
          <p:cNvPr id="46" name="Subtitle 45">
            <a:extLst>
              <a:ext uri="{FF2B5EF4-FFF2-40B4-BE49-F238E27FC236}">
                <a16:creationId xmlns:a16="http://schemas.microsoft.com/office/drawing/2014/main" id="{72EE1903-B356-599E-A1D6-C3C99123CCE9}"/>
              </a:ext>
            </a:extLst>
          </p:cNvPr>
          <p:cNvSpPr>
            <a:spLocks noGrp="1"/>
          </p:cNvSpPr>
          <p:nvPr>
            <p:ph type="subTitle" idx="1"/>
          </p:nvPr>
        </p:nvSpPr>
        <p:spPr>
          <a:xfrm>
            <a:off x="471488" y="3718042"/>
            <a:ext cx="3884691" cy="805831"/>
          </a:xfrm>
        </p:spPr>
        <p:txBody>
          <a:bodyPr/>
          <a:lstStyle/>
          <a:p>
            <a:pPr>
              <a:lnSpc>
                <a:spcPct val="100000"/>
              </a:lnSpc>
            </a:pPr>
            <a:r>
              <a:rPr lang="en-US" dirty="0"/>
              <a:t>Multibeam echo sounder for shallow waters</a:t>
            </a:r>
          </a:p>
        </p:txBody>
      </p:sp>
      <p:sp>
        <p:nvSpPr>
          <p:cNvPr id="8" name="Text Placeholder 7">
            <a:extLst>
              <a:ext uri="{FF2B5EF4-FFF2-40B4-BE49-F238E27FC236}">
                <a16:creationId xmlns:a16="http://schemas.microsoft.com/office/drawing/2014/main" id="{91EC19AA-C87E-EF03-C5FF-6D0FE8A1E3B5}"/>
              </a:ext>
            </a:extLst>
          </p:cNvPr>
          <p:cNvSpPr>
            <a:spLocks noGrp="1"/>
          </p:cNvSpPr>
          <p:nvPr>
            <p:ph type="body" sz="quarter" idx="14"/>
          </p:nvPr>
        </p:nvSpPr>
        <p:spPr/>
        <p:txBody>
          <a:bodyPr spcCol="180000">
            <a:noAutofit/>
          </a:bodyPr>
          <a:lstStyle/>
          <a:p>
            <a:r>
              <a:rPr lang="en-US" sz="900" b="1" dirty="0"/>
              <a:t>EM®2042</a:t>
            </a:r>
            <a:endParaRPr lang="en-US" b="1" dirty="0"/>
          </a:p>
          <a:p>
            <a:r>
              <a:rPr lang="en-US" dirty="0"/>
              <a:t>Introducing the EM2042, the next generation of EM multibeam echo sounder that takes seabed mapping to new depths, by delivering unparalleled accuracy and resolution to your surveys. In the field of hydrography, offshore industry, dredging and marine science, the EM2042 is the perfect tool for your underwater mapping needs. The ease of use and advanced features make it a must-have for professionals who demand the best data quality, reliability, and flexibility. </a:t>
            </a:r>
          </a:p>
          <a:p>
            <a:endParaRPr lang="en-US" dirty="0"/>
          </a:p>
          <a:p>
            <a:r>
              <a:rPr lang="en-US" b="1" dirty="0"/>
              <a:t>Components </a:t>
            </a:r>
          </a:p>
          <a:p>
            <a:r>
              <a:rPr lang="en-US" dirty="0"/>
              <a:t>The EM2042 can be delivered with a 0.4 or 0.7 beam width (@400kHz) transmitter, with a single or dual 0.7 receiver optionally embedding a KONGSBERG </a:t>
            </a:r>
            <a:r>
              <a:rPr lang="en-US" dirty="0" err="1"/>
              <a:t>miniMRU</a:t>
            </a:r>
            <a:r>
              <a:rPr lang="en-US" dirty="0"/>
              <a:t>, and an AML sound velocity sensor. The transmitter and receiver are connected to the topside processing unit through a single subsea cable, making it easy to set up and operate. Only EM® has the unrivaled dual RX variation, requiring only one TX array, generating up to 4096 soundings. The unique EM 2042 transmitter combines three transmit sectors to enable dynamic focusing on both transmission and reception, as well as roll, pitch and real 3-sector yaw stabilization. The EM 2042 transducers are 60% lighter than the previous generation and have reduced the total power consumption. A custom-made portable bracket for over-the-board installations can accommodate integration, in a fixed location with known offsets, for the most used INS sensors in hydrography, allowing a quick and easy setup. </a:t>
            </a:r>
          </a:p>
        </p:txBody>
      </p:sp>
      <p:sp>
        <p:nvSpPr>
          <p:cNvPr id="22" name="Text Placeholder 21">
            <a:extLst>
              <a:ext uri="{FF2B5EF4-FFF2-40B4-BE49-F238E27FC236}">
                <a16:creationId xmlns:a16="http://schemas.microsoft.com/office/drawing/2014/main" id="{D3FAD024-C50A-F51D-942D-BF74DAD19E27}"/>
              </a:ext>
            </a:extLst>
          </p:cNvPr>
          <p:cNvSpPr>
            <a:spLocks noGrp="1"/>
          </p:cNvSpPr>
          <p:nvPr>
            <p:ph type="body" sz="quarter" idx="15"/>
          </p:nvPr>
        </p:nvSpPr>
        <p:spPr>
          <a:xfrm>
            <a:off x="4756441" y="4294187"/>
            <a:ext cx="1924049" cy="1849939"/>
          </a:xfrm>
        </p:spPr>
        <p:txBody>
          <a:bodyPr/>
          <a:lstStyle/>
          <a:p>
            <a:pPr>
              <a:lnSpc>
                <a:spcPts val="1200"/>
              </a:lnSpc>
            </a:pPr>
            <a:r>
              <a:rPr lang="en-US" sz="900" dirty="0"/>
              <a:t>Next generation of multi-transmitter MBES</a:t>
            </a:r>
          </a:p>
          <a:p>
            <a:pPr>
              <a:lnSpc>
                <a:spcPts val="1200"/>
              </a:lnSpc>
            </a:pPr>
            <a:r>
              <a:rPr lang="en-US" sz="900" dirty="0"/>
              <a:t>Full 4D motion compensation</a:t>
            </a:r>
          </a:p>
          <a:p>
            <a:pPr>
              <a:lnSpc>
                <a:spcPts val="1200"/>
              </a:lnSpc>
            </a:pPr>
            <a:r>
              <a:rPr lang="en-US" sz="900" dirty="0"/>
              <a:t>High resolution multi-frequency bathymetry and seabed backscatter</a:t>
            </a:r>
          </a:p>
          <a:p>
            <a:pPr>
              <a:lnSpc>
                <a:spcPts val="1200"/>
              </a:lnSpc>
            </a:pPr>
            <a:r>
              <a:rPr lang="en-US" sz="900" dirty="0"/>
              <a:t>Engineered to surpass IHO Exclusive Order / LINZ Special Standard</a:t>
            </a:r>
          </a:p>
          <a:p>
            <a:pPr>
              <a:lnSpc>
                <a:spcPts val="1200"/>
              </a:lnSpc>
            </a:pPr>
            <a:r>
              <a:rPr lang="en-US" sz="900" dirty="0"/>
              <a:t>Seamless integration with SIS- and 3</a:t>
            </a:r>
            <a:r>
              <a:rPr lang="en-US" sz="900" baseline="30000" dirty="0"/>
              <a:t>rd</a:t>
            </a:r>
            <a:r>
              <a:rPr lang="en-US" sz="900" dirty="0"/>
              <a:t> party software</a:t>
            </a:r>
          </a:p>
        </p:txBody>
      </p:sp>
      <p:sp>
        <p:nvSpPr>
          <p:cNvPr id="53" name="Text Placeholder 52">
            <a:extLst>
              <a:ext uri="{FF2B5EF4-FFF2-40B4-BE49-F238E27FC236}">
                <a16:creationId xmlns:a16="http://schemas.microsoft.com/office/drawing/2014/main" id="{1E910135-55D7-6B01-9725-0AF457505D20}"/>
              </a:ext>
            </a:extLst>
          </p:cNvPr>
          <p:cNvSpPr>
            <a:spLocks noGrp="1"/>
          </p:cNvSpPr>
          <p:nvPr>
            <p:ph type="body" sz="quarter" idx="16"/>
          </p:nvPr>
        </p:nvSpPr>
        <p:spPr/>
        <p:txBody>
          <a:bodyPr/>
          <a:lstStyle/>
          <a:p>
            <a:pPr marL="0" indent="0">
              <a:buNone/>
            </a:pPr>
            <a:r>
              <a:rPr lang="nb-NO" sz="1100" dirty="0"/>
              <a:t>FEATURING</a:t>
            </a:r>
          </a:p>
        </p:txBody>
      </p:sp>
      <p:sp>
        <p:nvSpPr>
          <p:cNvPr id="52" name="Text Placeholder 51">
            <a:extLst>
              <a:ext uri="{FF2B5EF4-FFF2-40B4-BE49-F238E27FC236}">
                <a16:creationId xmlns:a16="http://schemas.microsoft.com/office/drawing/2014/main" id="{3E95BF55-DD76-894C-0AFB-4B4C587E7A5A}"/>
              </a:ext>
            </a:extLst>
          </p:cNvPr>
          <p:cNvSpPr>
            <a:spLocks noGrp="1"/>
          </p:cNvSpPr>
          <p:nvPr>
            <p:ph type="body" sz="quarter" idx="17"/>
          </p:nvPr>
        </p:nvSpPr>
        <p:spPr/>
        <p:txBody>
          <a:bodyPr>
            <a:normAutofit fontScale="85000" lnSpcReduction="20000"/>
          </a:bodyPr>
          <a:lstStyle/>
          <a:p>
            <a:r>
              <a:rPr lang="nb-NO" dirty="0">
                <a:solidFill>
                  <a:schemeClr val="tx1"/>
                </a:solidFill>
              </a:rPr>
              <a:t>496233/B</a:t>
            </a:r>
          </a:p>
        </p:txBody>
      </p:sp>
      <p:sp>
        <p:nvSpPr>
          <p:cNvPr id="45" name="Title 44">
            <a:extLst>
              <a:ext uri="{FF2B5EF4-FFF2-40B4-BE49-F238E27FC236}">
                <a16:creationId xmlns:a16="http://schemas.microsoft.com/office/drawing/2014/main" id="{08CDCCA7-11DE-3FF7-CEA2-46F3358E371D}"/>
              </a:ext>
            </a:extLst>
          </p:cNvPr>
          <p:cNvSpPr>
            <a:spLocks noGrp="1"/>
          </p:cNvSpPr>
          <p:nvPr>
            <p:ph type="ctrTitle"/>
          </p:nvPr>
        </p:nvSpPr>
        <p:spPr/>
        <p:txBody>
          <a:bodyPr/>
          <a:lstStyle/>
          <a:p>
            <a:r>
              <a:rPr lang="nb-NO" dirty="0">
                <a:solidFill>
                  <a:schemeClr val="bg1"/>
                </a:solidFill>
              </a:rPr>
              <a:t>EM®2042</a:t>
            </a:r>
          </a:p>
        </p:txBody>
      </p:sp>
      <p:sp>
        <p:nvSpPr>
          <p:cNvPr id="2" name="Text Placeholder 21">
            <a:extLst>
              <a:ext uri="{FF2B5EF4-FFF2-40B4-BE49-F238E27FC236}">
                <a16:creationId xmlns:a16="http://schemas.microsoft.com/office/drawing/2014/main" id="{847FBD2B-4D3A-98F3-20F7-AF615688D2A4}"/>
              </a:ext>
            </a:extLst>
          </p:cNvPr>
          <p:cNvSpPr txBox="1">
            <a:spLocks/>
          </p:cNvSpPr>
          <p:nvPr/>
        </p:nvSpPr>
        <p:spPr>
          <a:xfrm>
            <a:off x="4756441" y="6833410"/>
            <a:ext cx="1924049" cy="2454970"/>
          </a:xfrm>
          <a:prstGeom prst="rect">
            <a:avLst/>
          </a:prstGeom>
        </p:spPr>
        <p:txBody>
          <a:bodyPr vert="horz" lIns="91440" tIns="45720" rIns="91440" bIns="45720" rtlCol="0">
            <a:noAutofit/>
          </a:bodyPr>
          <a:lstStyle>
            <a:lvl1pPr marL="171450" indent="-171450" algn="l" defTabSz="685800" rtl="0" eaLnBrk="1" latinLnBrk="0" hangingPunct="1">
              <a:lnSpc>
                <a:spcPct val="133000"/>
              </a:lnSpc>
              <a:spcBef>
                <a:spcPts val="0"/>
              </a:spcBef>
              <a:buFont typeface="Arial" panose="020B0604020202020204" pitchFamily="34" charset="0"/>
              <a:buChar char="•"/>
              <a:defRPr sz="1000" kern="1200">
                <a:solidFill>
                  <a:schemeClr val="tx1"/>
                </a:solidFill>
                <a:latin typeface="+mn-lt"/>
                <a:ea typeface="+mn-ea"/>
                <a:cs typeface="+mn-cs"/>
              </a:defRPr>
            </a:lvl1pPr>
            <a:lvl2pPr marL="342900" indent="0" algn="l" defTabSz="685800" rtl="0" eaLnBrk="1" latinLnBrk="0" hangingPunct="1">
              <a:lnSpc>
                <a:spcPct val="133000"/>
              </a:lnSpc>
              <a:spcBef>
                <a:spcPts val="0"/>
              </a:spcBef>
              <a:buFont typeface="Arial" panose="020B0604020202020204" pitchFamily="34" charset="0"/>
              <a:buNone/>
              <a:defRPr sz="1000" kern="1200">
                <a:solidFill>
                  <a:schemeClr val="tx1"/>
                </a:solidFill>
                <a:latin typeface="+mn-lt"/>
                <a:ea typeface="+mn-ea"/>
                <a:cs typeface="+mn-cs"/>
              </a:defRPr>
            </a:lvl2pPr>
            <a:lvl3pPr marL="685800" indent="0" algn="l" defTabSz="685800" rtl="0" eaLnBrk="1" latinLnBrk="0" hangingPunct="1">
              <a:lnSpc>
                <a:spcPct val="133000"/>
              </a:lnSpc>
              <a:spcBef>
                <a:spcPts val="0"/>
              </a:spcBef>
              <a:buFont typeface="Arial" panose="020B0604020202020204" pitchFamily="34" charset="0"/>
              <a:buNone/>
              <a:defRPr sz="1000" kern="1200">
                <a:solidFill>
                  <a:schemeClr val="tx1"/>
                </a:solidFill>
                <a:latin typeface="+mn-lt"/>
                <a:ea typeface="+mn-ea"/>
                <a:cs typeface="+mn-cs"/>
              </a:defRPr>
            </a:lvl3pPr>
            <a:lvl4pPr marL="1028700" indent="0" algn="l" defTabSz="685800" rtl="0" eaLnBrk="1" latinLnBrk="0" hangingPunct="1">
              <a:lnSpc>
                <a:spcPct val="133000"/>
              </a:lnSpc>
              <a:spcBef>
                <a:spcPts val="0"/>
              </a:spcBef>
              <a:buFont typeface="Arial" panose="020B0604020202020204" pitchFamily="34" charset="0"/>
              <a:buNone/>
              <a:defRPr sz="1000" kern="1200">
                <a:solidFill>
                  <a:schemeClr val="tx1"/>
                </a:solidFill>
                <a:latin typeface="+mn-lt"/>
                <a:ea typeface="+mn-ea"/>
                <a:cs typeface="+mn-cs"/>
              </a:defRPr>
            </a:lvl4pPr>
            <a:lvl5pPr marL="1371600" indent="0" algn="l" defTabSz="685800" rtl="0" eaLnBrk="1" latinLnBrk="0" hangingPunct="1">
              <a:lnSpc>
                <a:spcPts val="1200"/>
              </a:lnSpc>
              <a:spcBef>
                <a:spcPts val="0"/>
              </a:spcBef>
              <a:buFont typeface="Arial" panose="020B0604020202020204" pitchFamily="34" charset="0"/>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200"/>
              </a:lnSpc>
            </a:pPr>
            <a:r>
              <a:rPr lang="en-US" sz="900" dirty="0"/>
              <a:t>Water column data logging</a:t>
            </a:r>
          </a:p>
          <a:p>
            <a:pPr>
              <a:lnSpc>
                <a:spcPts val="1200"/>
              </a:lnSpc>
            </a:pPr>
            <a:r>
              <a:rPr lang="en-US" sz="900" dirty="0"/>
              <a:t>Embedded </a:t>
            </a:r>
            <a:r>
              <a:rPr lang="en-US" sz="900" dirty="0" err="1"/>
              <a:t>miniMRU</a:t>
            </a:r>
            <a:r>
              <a:rPr lang="en-US" sz="900" dirty="0"/>
              <a:t> in the receiver</a:t>
            </a:r>
          </a:p>
          <a:p>
            <a:pPr>
              <a:lnSpc>
                <a:spcPts val="1200"/>
              </a:lnSpc>
            </a:pPr>
            <a:r>
              <a:rPr lang="en-US" sz="900" dirty="0"/>
              <a:t>Embedded SV sensor in the receiver</a:t>
            </a:r>
          </a:p>
          <a:p>
            <a:pPr>
              <a:lnSpc>
                <a:spcPts val="1200"/>
              </a:lnSpc>
            </a:pPr>
            <a:r>
              <a:rPr lang="en-US" sz="900" dirty="0"/>
              <a:t>EM® </a:t>
            </a:r>
            <a:r>
              <a:rPr lang="en-US" sz="900" dirty="0" err="1"/>
              <a:t>HighFrequency</a:t>
            </a:r>
            <a:r>
              <a:rPr lang="en-US" sz="900" dirty="0"/>
              <a:t> mode</a:t>
            </a:r>
          </a:p>
          <a:p>
            <a:pPr>
              <a:lnSpc>
                <a:spcPts val="1200"/>
              </a:lnSpc>
            </a:pPr>
            <a:r>
              <a:rPr lang="en-US" sz="900" dirty="0"/>
              <a:t>Enhanced EM® </a:t>
            </a:r>
            <a:r>
              <a:rPr lang="en-US" sz="900" dirty="0" err="1"/>
              <a:t>MultiFrequency</a:t>
            </a:r>
            <a:r>
              <a:rPr lang="en-US" sz="900" dirty="0"/>
              <a:t> Backscatter mode</a:t>
            </a:r>
          </a:p>
          <a:p>
            <a:pPr>
              <a:lnSpc>
                <a:spcPts val="1200"/>
              </a:lnSpc>
            </a:pPr>
            <a:r>
              <a:rPr lang="en-US" sz="900" dirty="0"/>
              <a:t>Extra detections</a:t>
            </a:r>
          </a:p>
          <a:p>
            <a:pPr>
              <a:lnSpc>
                <a:spcPts val="1200"/>
              </a:lnSpc>
            </a:pPr>
            <a:r>
              <a:rPr lang="en-US" sz="900" dirty="0" err="1"/>
              <a:t>QuadSwath</a:t>
            </a:r>
            <a:r>
              <a:rPr lang="en-US" sz="900" baseline="30000" dirty="0" err="1"/>
              <a:t>TM</a:t>
            </a:r>
            <a:endParaRPr lang="en-US" sz="900" dirty="0"/>
          </a:p>
          <a:p>
            <a:pPr>
              <a:lnSpc>
                <a:spcPts val="1200"/>
              </a:lnSpc>
            </a:pPr>
            <a:r>
              <a:rPr lang="en-US" sz="900" dirty="0" err="1"/>
              <a:t>PredictivePitch</a:t>
            </a:r>
            <a:r>
              <a:rPr lang="en-US" sz="900" baseline="30000" dirty="0" err="1"/>
              <a:t>TM</a:t>
            </a:r>
            <a:endParaRPr lang="en-US" sz="900" baseline="30000" dirty="0"/>
          </a:p>
          <a:p>
            <a:pPr>
              <a:lnSpc>
                <a:spcPts val="1200"/>
              </a:lnSpc>
            </a:pPr>
            <a:r>
              <a:rPr lang="en-US" sz="900" dirty="0"/>
              <a:t>Portable mount for over the board installations</a:t>
            </a:r>
          </a:p>
          <a:p>
            <a:pPr>
              <a:lnSpc>
                <a:spcPts val="1200"/>
              </a:lnSpc>
            </a:pPr>
            <a:r>
              <a:rPr lang="en-US" sz="900" dirty="0"/>
              <a:t>Easy upgrade for EM2040 users</a:t>
            </a:r>
          </a:p>
        </p:txBody>
      </p:sp>
      <p:sp>
        <p:nvSpPr>
          <p:cNvPr id="3" name="Text Placeholder 52">
            <a:extLst>
              <a:ext uri="{FF2B5EF4-FFF2-40B4-BE49-F238E27FC236}">
                <a16:creationId xmlns:a16="http://schemas.microsoft.com/office/drawing/2014/main" id="{9FC19375-FFF9-09D3-B2E5-B2E574476013}"/>
              </a:ext>
            </a:extLst>
          </p:cNvPr>
          <p:cNvSpPr txBox="1">
            <a:spLocks/>
          </p:cNvSpPr>
          <p:nvPr/>
        </p:nvSpPr>
        <p:spPr>
          <a:xfrm>
            <a:off x="4756150" y="6436535"/>
            <a:ext cx="1924050" cy="288925"/>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buFont typeface="Arial" panose="020B0604020202020204" pitchFamily="34" charset="0"/>
              <a:buNone/>
              <a:defRPr sz="1100" b="1" kern="1200">
                <a:solidFill>
                  <a:schemeClr val="tx1"/>
                </a:solidFill>
                <a:latin typeface="+mn-lt"/>
                <a:ea typeface="+mn-ea"/>
                <a:cs typeface="+mn-cs"/>
              </a:defRPr>
            </a:lvl1pPr>
            <a:lvl2pPr marL="342900" indent="0" algn="l" defTabSz="685800" rtl="0" eaLnBrk="1" latinLnBrk="0" hangingPunct="1">
              <a:lnSpc>
                <a:spcPct val="133000"/>
              </a:lnSpc>
              <a:spcBef>
                <a:spcPts val="0"/>
              </a:spcBef>
              <a:buFont typeface="Arial" panose="020B0604020202020204" pitchFamily="34" charset="0"/>
              <a:buNone/>
              <a:defRPr sz="1100" b="1" kern="1200">
                <a:solidFill>
                  <a:schemeClr val="tx1"/>
                </a:solidFill>
                <a:latin typeface="+mn-lt"/>
                <a:ea typeface="+mn-ea"/>
                <a:cs typeface="+mn-cs"/>
              </a:defRPr>
            </a:lvl2pPr>
            <a:lvl3pPr marL="685800" indent="0" algn="l" defTabSz="685800" rtl="0" eaLnBrk="1" latinLnBrk="0" hangingPunct="1">
              <a:lnSpc>
                <a:spcPct val="133000"/>
              </a:lnSpc>
              <a:spcBef>
                <a:spcPts val="0"/>
              </a:spcBef>
              <a:buFont typeface="Arial" panose="020B0604020202020204" pitchFamily="34" charset="0"/>
              <a:buNone/>
              <a:defRPr sz="1100" b="1" kern="1200">
                <a:solidFill>
                  <a:schemeClr val="tx1"/>
                </a:solidFill>
                <a:latin typeface="+mn-lt"/>
                <a:ea typeface="+mn-ea"/>
                <a:cs typeface="+mn-cs"/>
              </a:defRPr>
            </a:lvl3pPr>
            <a:lvl4pPr marL="1028700" indent="0" algn="l" defTabSz="685800" rtl="0" eaLnBrk="1" latinLnBrk="0" hangingPunct="1">
              <a:lnSpc>
                <a:spcPct val="133000"/>
              </a:lnSpc>
              <a:spcBef>
                <a:spcPts val="0"/>
              </a:spcBef>
              <a:buFont typeface="Arial" panose="020B0604020202020204" pitchFamily="34" charset="0"/>
              <a:buNone/>
              <a:defRPr sz="1100" b="1" kern="1200">
                <a:solidFill>
                  <a:schemeClr val="tx1"/>
                </a:solidFill>
                <a:latin typeface="+mn-lt"/>
                <a:ea typeface="+mn-ea"/>
                <a:cs typeface="+mn-cs"/>
              </a:defRPr>
            </a:lvl4pPr>
            <a:lvl5pPr marL="1371600" indent="0" algn="l" defTabSz="685800" rtl="0" eaLnBrk="1" latinLnBrk="0" hangingPunct="1">
              <a:lnSpc>
                <a:spcPct val="133000"/>
              </a:lnSpc>
              <a:spcBef>
                <a:spcPts val="0"/>
              </a:spcBef>
              <a:buFont typeface="Arial" panose="020B0604020202020204" pitchFamily="34" charset="0"/>
              <a:buNone/>
              <a:defRPr sz="1100" b="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b-NO" dirty="0"/>
              <a:t>OPTIONS</a:t>
            </a:r>
          </a:p>
        </p:txBody>
      </p:sp>
    </p:spTree>
    <p:extLst>
      <p:ext uri="{BB962C8B-B14F-4D97-AF65-F5344CB8AC3E}">
        <p14:creationId xmlns:p14="http://schemas.microsoft.com/office/powerpoint/2010/main" val="583574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536D1665-7880-11D5-C600-0D0C19406512}"/>
              </a:ext>
            </a:extLst>
          </p:cNvPr>
          <p:cNvSpPr>
            <a:spLocks noGrp="1"/>
          </p:cNvSpPr>
          <p:nvPr>
            <p:ph type="subTitle" idx="1"/>
          </p:nvPr>
        </p:nvSpPr>
        <p:spPr>
          <a:xfrm>
            <a:off x="471488" y="3676133"/>
            <a:ext cx="5891662" cy="346001"/>
          </a:xfrm>
        </p:spPr>
        <p:txBody>
          <a:bodyPr/>
          <a:lstStyle/>
          <a:p>
            <a:r>
              <a:rPr lang="nb-NO" dirty="0"/>
              <a:t>Technical </a:t>
            </a:r>
            <a:r>
              <a:rPr lang="nb-NO" dirty="0" err="1"/>
              <a:t>specifications</a:t>
            </a:r>
            <a:endParaRPr lang="nb-NO" dirty="0"/>
          </a:p>
        </p:txBody>
      </p:sp>
      <p:sp>
        <p:nvSpPr>
          <p:cNvPr id="15" name="Text Placeholder 14">
            <a:extLst>
              <a:ext uri="{FF2B5EF4-FFF2-40B4-BE49-F238E27FC236}">
                <a16:creationId xmlns:a16="http://schemas.microsoft.com/office/drawing/2014/main" id="{F3351C3E-533C-07A4-3127-6E0A2F53A107}"/>
              </a:ext>
            </a:extLst>
          </p:cNvPr>
          <p:cNvSpPr>
            <a:spLocks noGrp="1"/>
          </p:cNvSpPr>
          <p:nvPr>
            <p:ph type="body" sz="quarter" idx="19"/>
          </p:nvPr>
        </p:nvSpPr>
        <p:spPr>
          <a:xfrm>
            <a:off x="471488" y="531883"/>
            <a:ext cx="5891661" cy="2632005"/>
          </a:xfrm>
        </p:spPr>
        <p:txBody>
          <a:bodyPr numCol="2" spcCol="360000"/>
          <a:lstStyle/>
          <a:p>
            <a:pPr marL="0" indent="0">
              <a:buNone/>
            </a:pPr>
            <a:r>
              <a:rPr lang="en-US" b="1" dirty="0"/>
              <a:t>Improved frequency range</a:t>
            </a:r>
          </a:p>
          <a:p>
            <a:pPr marL="0" indent="0">
              <a:buNone/>
            </a:pPr>
            <a:r>
              <a:rPr lang="en-US" dirty="0"/>
              <a:t>EM2042 features a wideband frequency range from 150 kHz to 700 kHz, offering different modes for various applications:</a:t>
            </a:r>
          </a:p>
          <a:p>
            <a:pPr marL="0" indent="0">
              <a:buNone/>
            </a:pPr>
            <a:r>
              <a:rPr lang="en-US" dirty="0"/>
              <a:t> </a:t>
            </a:r>
          </a:p>
          <a:p>
            <a:r>
              <a:rPr lang="en-US" dirty="0"/>
              <a:t>300 kHz: Ideal for most mapping tasks, balancing range and resolution </a:t>
            </a:r>
          </a:p>
          <a:p>
            <a:r>
              <a:rPr lang="en-US" dirty="0"/>
              <a:t>400 kHz: Optimized for inspection work </a:t>
            </a:r>
          </a:p>
          <a:p>
            <a:r>
              <a:rPr lang="en-US" dirty="0"/>
              <a:t>600 kHz and 700 kHz: Enhance small object detection and 3D mapping </a:t>
            </a:r>
          </a:p>
          <a:p>
            <a:r>
              <a:rPr lang="en-US" dirty="0"/>
              <a:t>200 kHz: Extends the range down to 600 meters </a:t>
            </a:r>
          </a:p>
          <a:p>
            <a:r>
              <a:rPr lang="en-US" dirty="0"/>
              <a:t>A new 150 kHz band complements EM® </a:t>
            </a:r>
            <a:r>
              <a:rPr lang="en-US" dirty="0" err="1"/>
              <a:t>MultiFrequency</a:t>
            </a:r>
            <a:r>
              <a:rPr lang="en-US" dirty="0"/>
              <a:t> mode, improving seabed classification in a single pass</a:t>
            </a:r>
          </a:p>
          <a:p>
            <a:pPr marL="0" indent="0">
              <a:buNone/>
            </a:pPr>
            <a:endParaRPr lang="en-US" dirty="0"/>
          </a:p>
          <a:p>
            <a:pPr marL="0" indent="0">
              <a:buNone/>
            </a:pPr>
            <a:r>
              <a:rPr lang="en-US" b="1" dirty="0"/>
              <a:t>New feature – Ready for </a:t>
            </a:r>
            <a:r>
              <a:rPr lang="en-US" b="1" dirty="0" err="1"/>
              <a:t>PredictivePitch</a:t>
            </a:r>
            <a:r>
              <a:rPr lang="en-US" b="1" baseline="20000" dirty="0" err="1"/>
              <a:t>TM</a:t>
            </a:r>
            <a:endParaRPr lang="en-US" b="1" dirty="0"/>
          </a:p>
          <a:p>
            <a:pPr marL="0" indent="0">
              <a:buNone/>
            </a:pPr>
            <a:r>
              <a:rPr lang="en-US" dirty="0"/>
              <a:t>This new and cutting-edge feature uses KONGSBERG </a:t>
            </a:r>
            <a:r>
              <a:rPr lang="en-US" dirty="0" err="1"/>
              <a:t>Seapath</a:t>
            </a:r>
            <a:r>
              <a:rPr lang="en-US" dirty="0"/>
              <a:t> algorithm to accurately steer the beams along track to their future pitch angle. This provides more accurate and reliable detections even on fast-moving platforms like small USVs exposed to challenging sea conditions.</a:t>
            </a:r>
          </a:p>
          <a:p>
            <a:pPr marL="0" indent="0">
              <a:buNone/>
            </a:pPr>
            <a:endParaRPr lang="en-US" dirty="0"/>
          </a:p>
          <a:p>
            <a:pPr marL="0" indent="0">
              <a:buNone/>
            </a:pPr>
            <a:r>
              <a:rPr lang="en-US" b="1" dirty="0"/>
              <a:t>New Feature – Ready for </a:t>
            </a:r>
            <a:r>
              <a:rPr lang="en-US" b="1" dirty="0" err="1"/>
              <a:t>QuadSwath</a:t>
            </a:r>
            <a:r>
              <a:rPr lang="en-US" b="1" baseline="20000" dirty="0" err="1"/>
              <a:t>TM</a:t>
            </a:r>
            <a:endParaRPr lang="en-US" b="1" dirty="0"/>
          </a:p>
          <a:p>
            <a:pPr marL="0" indent="0">
              <a:buNone/>
            </a:pPr>
            <a:r>
              <a:rPr lang="en-US" dirty="0"/>
              <a:t>The EM 2042 is ready to deliver up to 4 swaths per ping cycle, ensuring the most demanding sounding density requirements, and improving the definition of seafloor features in high-speed surveys.</a:t>
            </a:r>
          </a:p>
          <a:p>
            <a:pPr marL="0" indent="0">
              <a:buNone/>
            </a:pPr>
            <a:endParaRPr lang="nb-NO" dirty="0"/>
          </a:p>
        </p:txBody>
      </p:sp>
      <p:sp>
        <p:nvSpPr>
          <p:cNvPr id="16" name="Text Placeholder 15">
            <a:extLst>
              <a:ext uri="{FF2B5EF4-FFF2-40B4-BE49-F238E27FC236}">
                <a16:creationId xmlns:a16="http://schemas.microsoft.com/office/drawing/2014/main" id="{0DC69EF8-0BF6-2F07-686A-8D33A7288AC2}"/>
              </a:ext>
            </a:extLst>
          </p:cNvPr>
          <p:cNvSpPr>
            <a:spLocks noGrp="1"/>
          </p:cNvSpPr>
          <p:nvPr>
            <p:ph type="body" sz="quarter" idx="22"/>
          </p:nvPr>
        </p:nvSpPr>
        <p:spPr>
          <a:xfrm>
            <a:off x="471488" y="4022134"/>
            <a:ext cx="5915025" cy="252369"/>
          </a:xfrm>
        </p:spPr>
        <p:txBody>
          <a:bodyPr/>
          <a:lstStyle/>
          <a:p>
            <a:r>
              <a:rPr lang="nb-NO" dirty="0"/>
              <a:t>EM2042</a:t>
            </a:r>
          </a:p>
        </p:txBody>
      </p:sp>
      <p:sp>
        <p:nvSpPr>
          <p:cNvPr id="14" name="Text Placeholder 13">
            <a:extLst>
              <a:ext uri="{FF2B5EF4-FFF2-40B4-BE49-F238E27FC236}">
                <a16:creationId xmlns:a16="http://schemas.microsoft.com/office/drawing/2014/main" id="{EE9CE08E-2B19-A703-4A5B-9A34BC982B00}"/>
              </a:ext>
            </a:extLst>
          </p:cNvPr>
          <p:cNvSpPr>
            <a:spLocks noGrp="1"/>
          </p:cNvSpPr>
          <p:nvPr>
            <p:ph type="body" sz="quarter" idx="17"/>
          </p:nvPr>
        </p:nvSpPr>
        <p:spPr/>
        <p:txBody>
          <a:bodyPr/>
          <a:lstStyle/>
          <a:p>
            <a:r>
              <a:rPr lang="nb-NO" dirty="0"/>
              <a:t>496233/B</a:t>
            </a:r>
          </a:p>
        </p:txBody>
      </p:sp>
      <p:graphicFrame>
        <p:nvGraphicFramePr>
          <p:cNvPr id="20" name="Table Placeholder 23">
            <a:extLst>
              <a:ext uri="{FF2B5EF4-FFF2-40B4-BE49-F238E27FC236}">
                <a16:creationId xmlns:a16="http://schemas.microsoft.com/office/drawing/2014/main" id="{895B051C-3774-9DED-3CBD-92CA97A0544B}"/>
              </a:ext>
            </a:extLst>
          </p:cNvPr>
          <p:cNvGraphicFramePr>
            <a:graphicFrameLocks/>
          </p:cNvGraphicFramePr>
          <p:nvPr>
            <p:extLst>
              <p:ext uri="{D42A27DB-BD31-4B8C-83A1-F6EECF244321}">
                <p14:modId xmlns:p14="http://schemas.microsoft.com/office/powerpoint/2010/main" val="1005645877"/>
              </p:ext>
            </p:extLst>
          </p:nvPr>
        </p:nvGraphicFramePr>
        <p:xfrm>
          <a:off x="471486" y="4475973"/>
          <a:ext cx="3110567" cy="3779520"/>
        </p:xfrm>
        <a:graphic>
          <a:graphicData uri="http://schemas.openxmlformats.org/drawingml/2006/table">
            <a:tbl>
              <a:tblPr>
                <a:tableStyleId>{5C22544A-7EE6-4342-B048-85BDC9FD1C3A}</a:tableStyleId>
              </a:tblPr>
              <a:tblGrid>
                <a:gridCol w="1086864">
                  <a:extLst>
                    <a:ext uri="{9D8B030D-6E8A-4147-A177-3AD203B41FA5}">
                      <a16:colId xmlns:a16="http://schemas.microsoft.com/office/drawing/2014/main" val="4270314910"/>
                    </a:ext>
                  </a:extLst>
                </a:gridCol>
                <a:gridCol w="2023703">
                  <a:extLst>
                    <a:ext uri="{9D8B030D-6E8A-4147-A177-3AD203B41FA5}">
                      <a16:colId xmlns:a16="http://schemas.microsoft.com/office/drawing/2014/main" val="357505116"/>
                    </a:ext>
                  </a:extLst>
                </a:gridCol>
              </a:tblGrid>
              <a:tr h="180000">
                <a:tc>
                  <a:txBody>
                    <a:bodyPr/>
                    <a:lstStyle/>
                    <a:p>
                      <a:r>
                        <a:rPr lang="nb-NO" sz="800" b="1" dirty="0" err="1"/>
                        <a:t>Frequency</a:t>
                      </a:r>
                      <a:r>
                        <a:rPr lang="nb-NO" sz="800" b="1" dirty="0"/>
                        <a:t> range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150 – 700 kHz</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r>
                        <a:rPr lang="nb-NO" sz="800" b="1" dirty="0"/>
                        <a:t>Ping rate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Up to 5 Hz</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r>
                        <a:rPr lang="nb-NO" sz="800" b="1" dirty="0" err="1"/>
                        <a:t>Number</a:t>
                      </a:r>
                      <a:r>
                        <a:rPr lang="nb-NO" sz="800" b="1" dirty="0"/>
                        <a:t> </a:t>
                      </a:r>
                      <a:r>
                        <a:rPr lang="nb-NO" sz="800" b="1" dirty="0" err="1"/>
                        <a:t>of</a:t>
                      </a:r>
                      <a:r>
                        <a:rPr lang="nb-NO" sz="800" b="1" dirty="0"/>
                        <a:t> </a:t>
                      </a:r>
                      <a:r>
                        <a:rPr lang="nb-NO" sz="800" b="1" dirty="0" err="1"/>
                        <a:t>soundings</a:t>
                      </a:r>
                      <a:endParaRPr lang="nb-NO" sz="800" b="1"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Single RX: Up to 2048</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Dual RX: Up to 4096</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r>
                        <a:rPr lang="nb-NO" sz="800" b="1" dirty="0" err="1"/>
                        <a:t>Swath</a:t>
                      </a:r>
                      <a:r>
                        <a:rPr lang="nb-NO" sz="800" b="1" dirty="0"/>
                        <a:t> </a:t>
                      </a:r>
                      <a:r>
                        <a:rPr lang="nb-NO" sz="800" b="1" dirty="0" err="1"/>
                        <a:t>coverage</a:t>
                      </a:r>
                      <a:endParaRPr lang="nb-NO" sz="800" b="1"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Up to 170° (single RX) / 220° (dual RX)</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r>
                        <a:rPr lang="nb-NO" sz="800" b="1" dirty="0"/>
                        <a:t>Depth range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0.5 m to </a:t>
                      </a:r>
                      <a:r>
                        <a:rPr lang="nb-NO" sz="800" dirty="0" err="1"/>
                        <a:t>max</a:t>
                      </a:r>
                      <a:r>
                        <a:rPr lang="nb-NO" sz="800" dirty="0"/>
                        <a:t> 600 m</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r>
                        <a:rPr lang="nb-NO" sz="800" b="1" dirty="0"/>
                        <a:t>Depth </a:t>
                      </a:r>
                      <a:r>
                        <a:rPr lang="nb-NO" sz="800" b="1" dirty="0" err="1"/>
                        <a:t>rating</a:t>
                      </a:r>
                      <a:endParaRPr lang="nb-NO" sz="800" b="1"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50 m</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r>
                        <a:rPr lang="nb-NO" sz="800" b="1" dirty="0"/>
                        <a:t>Beam </a:t>
                      </a:r>
                      <a:r>
                        <a:rPr lang="nb-NO" sz="800" b="1" dirty="0" err="1"/>
                        <a:t>stabilisation</a:t>
                      </a:r>
                      <a:endParaRPr lang="nb-NO" sz="800" b="1"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Roll </a:t>
                      </a:r>
                      <a:r>
                        <a:rPr lang="en-US" sz="800" dirty="0"/>
                        <a:t>(± 15°), pitch (± 10°), yaw (± 10°)</a:t>
                      </a:r>
                      <a:endParaRPr lang="nb-NO" sz="800"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r>
                        <a:rPr lang="nb-NO" sz="800" b="1" dirty="0"/>
                        <a:t>Pulse form</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CW / FM (CHIRP </a:t>
                      </a:r>
                      <a:r>
                        <a:rPr lang="nb-NO" sz="800" dirty="0" err="1"/>
                        <a:t>modulation</a:t>
                      </a:r>
                      <a:r>
                        <a:rPr lang="nb-NO" sz="800" dirty="0"/>
                        <a:t>)</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r>
                        <a:rPr lang="nb-NO" sz="800" b="1" dirty="0" err="1"/>
                        <a:t>Bandwidth</a:t>
                      </a:r>
                      <a:endParaRPr lang="nb-NO" sz="800" b="1"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&gt;120 kHz</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r>
                        <a:rPr lang="nb-NO" sz="800" b="1" dirty="0" err="1"/>
                        <a:t>Shortest</a:t>
                      </a:r>
                      <a:r>
                        <a:rPr lang="nb-NO" sz="800" b="1" dirty="0"/>
                        <a:t> pulse </a:t>
                      </a:r>
                      <a:r>
                        <a:rPr lang="nb-NO" sz="800" b="1" dirty="0" err="1"/>
                        <a:t>length</a:t>
                      </a:r>
                      <a:endParaRPr lang="nb-NO" sz="800" b="1"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14 µs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r>
                        <a:rPr lang="nb-NO" sz="800" b="1" dirty="0"/>
                        <a:t>Depth </a:t>
                      </a:r>
                      <a:r>
                        <a:rPr lang="nb-NO" sz="800" b="1" dirty="0" err="1"/>
                        <a:t>accuracy</a:t>
                      </a:r>
                      <a:endParaRPr lang="nb-NO" sz="800" b="1"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Up to 5.5 mm</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r>
                        <a:rPr lang="nb-NO" sz="800" b="1" dirty="0"/>
                        <a:t>Embedded Kongsberg MRU </a:t>
                      </a:r>
                      <a:r>
                        <a:rPr lang="nb-NO" sz="800" b="1" dirty="0" err="1"/>
                        <a:t>angular</a:t>
                      </a:r>
                      <a:r>
                        <a:rPr lang="nb-NO" sz="800" b="1" dirty="0"/>
                        <a:t> </a:t>
                      </a:r>
                      <a:r>
                        <a:rPr lang="nb-NO" sz="800" b="1" dirty="0" err="1"/>
                        <a:t>accuracy</a:t>
                      </a:r>
                      <a:r>
                        <a:rPr lang="nb-NO" sz="800" b="1" dirty="0"/>
                        <a:t> (RMS)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dirty="0"/>
                        <a:t>Up to 0.01º Roll and Pitch. 0.04º Heading (</a:t>
                      </a:r>
                      <a:r>
                        <a:rPr lang="en-US" sz="800" dirty="0" err="1"/>
                        <a:t>Seapath</a:t>
                      </a:r>
                      <a:r>
                        <a:rPr lang="en-US" sz="800" dirty="0"/>
                        <a:t> 2.5m baseline)</a:t>
                      </a:r>
                      <a:endParaRPr lang="nb-NO" sz="800"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r>
                        <a:rPr lang="nb-NO" sz="800" b="1" dirty="0"/>
                        <a:t>Embedded SV</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AML X2changeTM SVT sensor</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r>
                        <a:rPr lang="nb-NO" sz="800" b="1" dirty="0"/>
                        <a:t>Power </a:t>
                      </a:r>
                      <a:r>
                        <a:rPr lang="nb-NO" sz="800" b="1" dirty="0" err="1"/>
                        <a:t>requirements</a:t>
                      </a:r>
                      <a:endParaRPr lang="nb-NO" sz="800" b="1"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93 W</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r>
                        <a:rPr lang="nb-NO" sz="800" b="1" dirty="0"/>
                        <a:t>Software </a:t>
                      </a:r>
                      <a:r>
                        <a:rPr lang="nb-NO" sz="800" b="1" dirty="0" err="1"/>
                        <a:t>compatibility</a:t>
                      </a:r>
                      <a:endParaRPr lang="nb-NO" sz="800" b="1"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800" dirty="0"/>
                        <a:t>Kongsberg SIS, QPS, CARIS, EIVA, </a:t>
                      </a:r>
                      <a:r>
                        <a:rPr lang="nb-NO" sz="800" dirty="0" err="1"/>
                        <a:t>Beamworx</a:t>
                      </a:r>
                      <a:r>
                        <a:rPr lang="nb-NO" sz="800" dirty="0"/>
                        <a:t>, PDS, </a:t>
                      </a:r>
                      <a:r>
                        <a:rPr lang="nb-NO" sz="800" dirty="0" err="1"/>
                        <a:t>SonarWiz</a:t>
                      </a:r>
                      <a:endParaRPr lang="nb-NO" sz="800" dirty="0"/>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bl>
          </a:graphicData>
        </a:graphic>
      </p:graphicFrame>
      <p:graphicFrame>
        <p:nvGraphicFramePr>
          <p:cNvPr id="21" name="Table Placeholder 23">
            <a:extLst>
              <a:ext uri="{FF2B5EF4-FFF2-40B4-BE49-F238E27FC236}">
                <a16:creationId xmlns:a16="http://schemas.microsoft.com/office/drawing/2014/main" id="{3CA9DBBD-A14A-312A-0D1F-DC6982D6508D}"/>
              </a:ext>
            </a:extLst>
          </p:cNvPr>
          <p:cNvGraphicFramePr>
            <a:graphicFrameLocks/>
          </p:cNvGraphicFramePr>
          <p:nvPr>
            <p:extLst>
              <p:ext uri="{D42A27DB-BD31-4B8C-83A1-F6EECF244321}">
                <p14:modId xmlns:p14="http://schemas.microsoft.com/office/powerpoint/2010/main" val="2526286673"/>
              </p:ext>
            </p:extLst>
          </p:nvPr>
        </p:nvGraphicFramePr>
        <p:xfrm>
          <a:off x="3506512" y="4125913"/>
          <a:ext cx="2880000" cy="5120640"/>
        </p:xfrm>
        <a:graphic>
          <a:graphicData uri="http://schemas.openxmlformats.org/drawingml/2006/table">
            <a:tbl>
              <a:tblPr>
                <a:tableStyleId>{5C22544A-7EE6-4342-B048-85BDC9FD1C3A}</a:tableStyleId>
              </a:tblPr>
              <a:tblGrid>
                <a:gridCol w="1440000">
                  <a:extLst>
                    <a:ext uri="{9D8B030D-6E8A-4147-A177-3AD203B41FA5}">
                      <a16:colId xmlns:a16="http://schemas.microsoft.com/office/drawing/2014/main" val="4270314910"/>
                    </a:ext>
                  </a:extLst>
                </a:gridCol>
                <a:gridCol w="1440000">
                  <a:extLst>
                    <a:ext uri="{9D8B030D-6E8A-4147-A177-3AD203B41FA5}">
                      <a16:colId xmlns:a16="http://schemas.microsoft.com/office/drawing/2014/main" val="357505116"/>
                    </a:ext>
                  </a:extLst>
                </a:gridCol>
              </a:tblGrid>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248161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83629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40534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646168"/>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791332"/>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7775227"/>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4433556"/>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620104"/>
                  </a:ext>
                </a:extLst>
              </a:tr>
              <a:tr h="180000">
                <a:tc>
                  <a:txBody>
                    <a:bodyPr/>
                    <a:lstStyle/>
                    <a:p>
                      <a:endParaRPr lang="nb-NO"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7313817"/>
                  </a:ext>
                </a:extLst>
              </a:tr>
            </a:tbl>
          </a:graphicData>
        </a:graphic>
      </p:graphicFrame>
      <p:sp>
        <p:nvSpPr>
          <p:cNvPr id="22" name="Text Placeholder 23">
            <a:extLst>
              <a:ext uri="{FF2B5EF4-FFF2-40B4-BE49-F238E27FC236}">
                <a16:creationId xmlns:a16="http://schemas.microsoft.com/office/drawing/2014/main" id="{92A161AE-4400-CA12-DB74-C08608E99773}"/>
              </a:ext>
            </a:extLst>
          </p:cNvPr>
          <p:cNvSpPr txBox="1">
            <a:spLocks/>
          </p:cNvSpPr>
          <p:nvPr/>
        </p:nvSpPr>
        <p:spPr>
          <a:xfrm>
            <a:off x="471486" y="8410352"/>
            <a:ext cx="5891664" cy="716548"/>
          </a:xfrm>
          <a:prstGeom prst="rect">
            <a:avLst/>
          </a:prstGeom>
        </p:spPr>
        <p:txBody>
          <a:bodyPr/>
          <a:lstStyle>
            <a:lvl1pPr marL="1714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1pPr>
            <a:lvl2pPr marL="5143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2pPr>
            <a:lvl3pPr marL="8572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3pPr>
            <a:lvl4pPr marL="12001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133000"/>
              </a:lnSpc>
              <a:spcBef>
                <a:spcPts val="0"/>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Hydrographic Workstation (HWS) and monitor can be delivered on request. Specifications subject to change without any further notice. </a:t>
            </a:r>
          </a:p>
          <a:p>
            <a:pPr marL="0" indent="0">
              <a:buNone/>
            </a:pPr>
            <a:r>
              <a:rPr lang="en-US" dirty="0"/>
              <a:t>EM® is a registered trademark of Kongsberg Discovery AS in Norway and other countries.</a:t>
            </a:r>
            <a:endParaRPr lang="nb-NO" dirty="0"/>
          </a:p>
          <a:p>
            <a:pPr marL="0" indent="0">
              <a:buNone/>
            </a:pPr>
            <a:endParaRPr lang="nb-NO" dirty="0"/>
          </a:p>
          <a:p>
            <a:pPr marL="0" indent="0">
              <a:buNone/>
            </a:pPr>
            <a:endParaRPr lang="nb-NO" dirty="0"/>
          </a:p>
          <a:p>
            <a:pPr marL="0" indent="0">
              <a:buNone/>
            </a:pPr>
            <a:endParaRPr lang="nb-NO" dirty="0"/>
          </a:p>
        </p:txBody>
      </p:sp>
      <p:pic>
        <p:nvPicPr>
          <p:cNvPr id="25" name="Picture Placeholder 21">
            <a:extLst>
              <a:ext uri="{FF2B5EF4-FFF2-40B4-BE49-F238E27FC236}">
                <a16:creationId xmlns:a16="http://schemas.microsoft.com/office/drawing/2014/main" id="{B46FE263-1A19-49BE-6B4E-95E2B4AB8130}"/>
              </a:ext>
            </a:extLst>
          </p:cNvPr>
          <p:cNvPicPr>
            <a:picLocks noChangeAspect="1"/>
          </p:cNvPicPr>
          <p:nvPr/>
        </p:nvPicPr>
        <p:blipFill>
          <a:blip r:embed="rId2">
            <a:extLst>
              <a:ext uri="{28A0092B-C50C-407E-A947-70E740481C1C}">
                <a14:useLocalDpi xmlns:a14="http://schemas.microsoft.com/office/drawing/2010/main" val="0"/>
              </a:ext>
            </a:extLst>
          </a:blip>
          <a:srcRect l="3966" r="3966"/>
          <a:stretch/>
        </p:blipFill>
        <p:spPr>
          <a:xfrm>
            <a:off x="3582055" y="1345995"/>
            <a:ext cx="2804457" cy="1714955"/>
          </a:xfrm>
          <a:prstGeom prst="rect">
            <a:avLst/>
          </a:prstGeom>
        </p:spPr>
      </p:pic>
      <p:pic>
        <p:nvPicPr>
          <p:cNvPr id="26" name="Picture Placeholder 15">
            <a:extLst>
              <a:ext uri="{FF2B5EF4-FFF2-40B4-BE49-F238E27FC236}">
                <a16:creationId xmlns:a16="http://schemas.microsoft.com/office/drawing/2014/main" id="{41E89AF4-DE3F-3EB6-1629-FC796ECD3C81}"/>
              </a:ext>
            </a:extLst>
          </p:cNvPr>
          <p:cNvPicPr>
            <a:picLocks noChangeAspect="1"/>
          </p:cNvPicPr>
          <p:nvPr/>
        </p:nvPicPr>
        <p:blipFill rotWithShape="1">
          <a:blip r:embed="rId3">
            <a:extLst>
              <a:ext uri="{28A0092B-C50C-407E-A947-70E740481C1C}">
                <a14:useLocalDpi xmlns:a14="http://schemas.microsoft.com/office/drawing/2010/main" val="0"/>
              </a:ext>
            </a:extLst>
          </a:blip>
          <a:srcRect l="-310" r="-310" b="5689"/>
          <a:stretch/>
        </p:blipFill>
        <p:spPr>
          <a:xfrm>
            <a:off x="3582054" y="4563931"/>
            <a:ext cx="2804457" cy="1478595"/>
          </a:xfrm>
          <a:prstGeom prst="rect">
            <a:avLst/>
          </a:prstGeom>
        </p:spPr>
      </p:pic>
    </p:spTree>
    <p:extLst>
      <p:ext uri="{BB962C8B-B14F-4D97-AF65-F5344CB8AC3E}">
        <p14:creationId xmlns:p14="http://schemas.microsoft.com/office/powerpoint/2010/main" val="2911296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ships in the water&#10;&#10;Description automatically generated">
            <a:extLst>
              <a:ext uri="{FF2B5EF4-FFF2-40B4-BE49-F238E27FC236}">
                <a16:creationId xmlns:a16="http://schemas.microsoft.com/office/drawing/2014/main" id="{5033507C-758D-5664-B5A3-84A4E8FB5D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4299" r="24299"/>
          <a:stretch/>
        </p:blipFill>
        <p:spPr/>
      </p:pic>
      <p:sp>
        <p:nvSpPr>
          <p:cNvPr id="24" name="Title 23">
            <a:extLst>
              <a:ext uri="{FF2B5EF4-FFF2-40B4-BE49-F238E27FC236}">
                <a16:creationId xmlns:a16="http://schemas.microsoft.com/office/drawing/2014/main" id="{0A98D3E7-4501-937F-5873-FA00F3C05BC7}"/>
              </a:ext>
            </a:extLst>
          </p:cNvPr>
          <p:cNvSpPr>
            <a:spLocks noGrp="1"/>
          </p:cNvSpPr>
          <p:nvPr>
            <p:ph type="ctrTitle"/>
          </p:nvPr>
        </p:nvSpPr>
        <p:spPr/>
        <p:txBody>
          <a:bodyPr/>
          <a:lstStyle/>
          <a:p>
            <a:r>
              <a:rPr lang="nb-NO" dirty="0">
                <a:solidFill>
                  <a:schemeClr val="bg1"/>
                </a:solidFill>
              </a:rPr>
              <a:t>MBR 179 MKII</a:t>
            </a:r>
          </a:p>
        </p:txBody>
      </p:sp>
      <p:sp>
        <p:nvSpPr>
          <p:cNvPr id="19" name="Text Placeholder 18">
            <a:extLst>
              <a:ext uri="{FF2B5EF4-FFF2-40B4-BE49-F238E27FC236}">
                <a16:creationId xmlns:a16="http://schemas.microsoft.com/office/drawing/2014/main" id="{A4A8E45A-32BF-B564-3780-DCC04C5F37B9}"/>
              </a:ext>
            </a:extLst>
          </p:cNvPr>
          <p:cNvSpPr>
            <a:spLocks noGrp="1"/>
          </p:cNvSpPr>
          <p:nvPr>
            <p:ph type="subTitle" idx="1"/>
          </p:nvPr>
        </p:nvSpPr>
        <p:spPr>
          <a:xfrm>
            <a:off x="471488" y="3644105"/>
            <a:ext cx="5891662" cy="405510"/>
          </a:xfrm>
        </p:spPr>
        <p:txBody>
          <a:bodyPr/>
          <a:lstStyle/>
          <a:p>
            <a:r>
              <a:rPr lang="nb-NO" dirty="0"/>
              <a:t>Maritime Broadband Radio</a:t>
            </a:r>
          </a:p>
        </p:txBody>
      </p:sp>
      <p:sp>
        <p:nvSpPr>
          <p:cNvPr id="30" name="Text Placeholder 29">
            <a:extLst>
              <a:ext uri="{FF2B5EF4-FFF2-40B4-BE49-F238E27FC236}">
                <a16:creationId xmlns:a16="http://schemas.microsoft.com/office/drawing/2014/main" id="{43BCB091-F19C-EBF0-49EC-489A76877DC9}"/>
              </a:ext>
            </a:extLst>
          </p:cNvPr>
          <p:cNvSpPr>
            <a:spLocks noGrp="1"/>
          </p:cNvSpPr>
          <p:nvPr>
            <p:ph type="body" sz="quarter" idx="18"/>
          </p:nvPr>
        </p:nvSpPr>
        <p:spPr>
          <a:xfrm>
            <a:off x="471487" y="4078772"/>
            <a:ext cx="5891663" cy="695410"/>
          </a:xfrm>
        </p:spPr>
        <p:txBody>
          <a:bodyPr/>
          <a:lstStyle/>
          <a:p>
            <a:r>
              <a:rPr lang="en-US" sz="800" b="0" dirty="0"/>
              <a:t>The Maritime Broadband Radio is a smart antenna designed for use in any application where resilient high-speed communication and high-capacity data transfer are crucial for efficient and safe operation. With beamforming the MBR 179 provides steerable high-gain antenna direction in an omnidirectional sector, ideal for vessels and moving assets. With narrow fan shaped antenna diagram, a strong link margin is maintained and continuously updated as the unit is unaffected of vessel movements.</a:t>
            </a:r>
            <a:endParaRPr lang="nb-NO" sz="800" b="0" dirty="0"/>
          </a:p>
          <a:p>
            <a:endParaRPr lang="nb-NO" sz="800" b="0" dirty="0"/>
          </a:p>
        </p:txBody>
      </p:sp>
      <p:sp>
        <p:nvSpPr>
          <p:cNvPr id="38" name="Text Placeholder 37">
            <a:extLst>
              <a:ext uri="{FF2B5EF4-FFF2-40B4-BE49-F238E27FC236}">
                <a16:creationId xmlns:a16="http://schemas.microsoft.com/office/drawing/2014/main" id="{7AA0C1C9-C51D-7F40-AD5D-1A3D0B603CD3}"/>
              </a:ext>
            </a:extLst>
          </p:cNvPr>
          <p:cNvSpPr>
            <a:spLocks noGrp="1"/>
          </p:cNvSpPr>
          <p:nvPr>
            <p:ph type="body" sz="quarter" idx="20"/>
          </p:nvPr>
        </p:nvSpPr>
        <p:spPr/>
        <p:txBody>
          <a:bodyPr/>
          <a:lstStyle/>
          <a:p>
            <a:r>
              <a:rPr lang="nb-NO" dirty="0"/>
              <a:t>XXX-XXXXXX/A</a:t>
            </a:r>
          </a:p>
        </p:txBody>
      </p:sp>
      <p:pic>
        <p:nvPicPr>
          <p:cNvPr id="35" name="Picture Placeholder 34" descr="A white box with a logo on it&#10;&#10;Description automatically generated">
            <a:extLst>
              <a:ext uri="{FF2B5EF4-FFF2-40B4-BE49-F238E27FC236}">
                <a16:creationId xmlns:a16="http://schemas.microsoft.com/office/drawing/2014/main" id="{56E86450-1788-29EE-16CC-DE591CD51916}"/>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21177" t="11319" r="29186" b="26534"/>
          <a:stretch/>
        </p:blipFill>
        <p:spPr>
          <a:xfrm>
            <a:off x="4821239" y="1874108"/>
            <a:ext cx="1565274" cy="1306512"/>
          </a:xfrm>
        </p:spPr>
      </p:pic>
      <p:sp>
        <p:nvSpPr>
          <p:cNvPr id="39" name="Text Placeholder 38">
            <a:extLst>
              <a:ext uri="{FF2B5EF4-FFF2-40B4-BE49-F238E27FC236}">
                <a16:creationId xmlns:a16="http://schemas.microsoft.com/office/drawing/2014/main" id="{F3506ED9-0C41-0C4F-A9CB-6E13A17C2EF7}"/>
              </a:ext>
            </a:extLst>
          </p:cNvPr>
          <p:cNvSpPr>
            <a:spLocks noGrp="1"/>
          </p:cNvSpPr>
          <p:nvPr>
            <p:ph type="body" sz="quarter" idx="24"/>
          </p:nvPr>
        </p:nvSpPr>
        <p:spPr>
          <a:xfrm>
            <a:off x="467209" y="4876545"/>
            <a:ext cx="3751262" cy="272501"/>
          </a:xfrm>
        </p:spPr>
        <p:txBody>
          <a:bodyPr/>
          <a:lstStyle/>
          <a:p>
            <a:r>
              <a:rPr lang="nb-NO" dirty="0"/>
              <a:t>Technical </a:t>
            </a:r>
            <a:r>
              <a:rPr lang="nb-NO" dirty="0" err="1"/>
              <a:t>specifications</a:t>
            </a:r>
            <a:endParaRPr lang="nb-NO" dirty="0"/>
          </a:p>
        </p:txBody>
      </p:sp>
      <p:graphicFrame>
        <p:nvGraphicFramePr>
          <p:cNvPr id="40" name="Table Placeholder 23">
            <a:extLst>
              <a:ext uri="{FF2B5EF4-FFF2-40B4-BE49-F238E27FC236}">
                <a16:creationId xmlns:a16="http://schemas.microsoft.com/office/drawing/2014/main" id="{77309D34-01CD-E325-22BB-8958AC030775}"/>
              </a:ext>
            </a:extLst>
          </p:cNvPr>
          <p:cNvGraphicFramePr>
            <a:graphicFrameLocks/>
          </p:cNvGraphicFramePr>
          <p:nvPr>
            <p:extLst>
              <p:ext uri="{D42A27DB-BD31-4B8C-83A1-F6EECF244321}">
                <p14:modId xmlns:p14="http://schemas.microsoft.com/office/powerpoint/2010/main" val="963295486"/>
              </p:ext>
            </p:extLst>
          </p:nvPr>
        </p:nvGraphicFramePr>
        <p:xfrm>
          <a:off x="467208" y="5114508"/>
          <a:ext cx="2896475" cy="4053840"/>
        </p:xfrm>
        <a:graphic>
          <a:graphicData uri="http://schemas.openxmlformats.org/drawingml/2006/table">
            <a:tbl>
              <a:tblPr>
                <a:tableStyleId>{5C22544A-7EE6-4342-B048-85BDC9FD1C3A}</a:tableStyleId>
              </a:tblPr>
              <a:tblGrid>
                <a:gridCol w="1352841">
                  <a:extLst>
                    <a:ext uri="{9D8B030D-6E8A-4147-A177-3AD203B41FA5}">
                      <a16:colId xmlns:a16="http://schemas.microsoft.com/office/drawing/2014/main" val="4270314910"/>
                    </a:ext>
                  </a:extLst>
                </a:gridCol>
                <a:gridCol w="1543634">
                  <a:extLst>
                    <a:ext uri="{9D8B030D-6E8A-4147-A177-3AD203B41FA5}">
                      <a16:colId xmlns:a16="http://schemas.microsoft.com/office/drawing/2014/main" val="357505116"/>
                    </a:ext>
                  </a:extLst>
                </a:gridCol>
              </a:tblGrid>
              <a:tr h="198120">
                <a:tc>
                  <a:txBody>
                    <a:bodyPr/>
                    <a:lstStyle/>
                    <a:p>
                      <a:r>
                        <a:rPr lang="nb-NO" sz="700" b="1" dirty="0"/>
                        <a:t>PERFORMANCE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98120">
                <a:tc>
                  <a:txBody>
                    <a:bodyPr/>
                    <a:lstStyle/>
                    <a:p>
                      <a:r>
                        <a:rPr lang="nb-NO" sz="700" b="1" dirty="0"/>
                        <a:t>Range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98120">
                <a:tc>
                  <a:txBody>
                    <a:bodyPr/>
                    <a:lstStyle/>
                    <a:p>
                      <a:r>
                        <a:rPr lang="nb-NO" sz="700" b="0" dirty="0"/>
                        <a:t>Operational range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45 km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198120">
                <a:tc>
                  <a:txBody>
                    <a:bodyPr/>
                    <a:lstStyle/>
                    <a:p>
                      <a:r>
                        <a:rPr lang="nb-NO" sz="700" b="0" dirty="0"/>
                        <a:t>User data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0.7 to 16.5 </a:t>
                      </a:r>
                      <a:r>
                        <a:rPr lang="nb-NO" sz="700" dirty="0" err="1"/>
                        <a:t>Mbps</a:t>
                      </a:r>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0">
                <a:tc>
                  <a:txBody>
                    <a:bodyPr/>
                    <a:lstStyle/>
                    <a:p>
                      <a:endParaRPr lang="nb-NO" sz="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1644395"/>
                  </a:ext>
                </a:extLst>
              </a:tr>
              <a:tr h="198120">
                <a:tc>
                  <a:txBody>
                    <a:bodyPr/>
                    <a:lstStyle/>
                    <a:p>
                      <a:r>
                        <a:rPr lang="nb-NO" sz="700" b="1" dirty="0"/>
                        <a:t>Antenna </a:t>
                      </a:r>
                      <a:r>
                        <a:rPr lang="nb-NO" sz="700" b="1" dirty="0" err="1"/>
                        <a:t>coverage</a:t>
                      </a:r>
                      <a:endParaRPr lang="nb-NO" sz="7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98120">
                <a:tc>
                  <a:txBody>
                    <a:bodyPr/>
                    <a:lstStyle/>
                    <a:p>
                      <a:r>
                        <a:rPr lang="nb-NO" sz="700" b="0" dirty="0"/>
                        <a:t>Omni-</a:t>
                      </a:r>
                      <a:r>
                        <a:rPr lang="nb-NO" sz="700" b="0" dirty="0" err="1"/>
                        <a:t>directional</a:t>
                      </a:r>
                      <a:endParaRPr lang="nb-NO" sz="7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360 </a:t>
                      </a:r>
                      <a:r>
                        <a:rPr lang="nb-NO" sz="700" dirty="0" err="1"/>
                        <a:t>degrees</a:t>
                      </a:r>
                      <a:r>
                        <a:rPr lang="nb-NO" sz="700" dirty="0"/>
                        <a:t> </a:t>
                      </a:r>
                      <a:r>
                        <a:rPr lang="nb-NO" sz="700" dirty="0" err="1"/>
                        <a:t>azimuth</a:t>
                      </a:r>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0">
                <a:tc>
                  <a:txBody>
                    <a:bodyPr/>
                    <a:lstStyle/>
                    <a:p>
                      <a:endParaRPr lang="nb-NO" sz="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581402"/>
                  </a:ext>
                </a:extLst>
              </a:tr>
              <a:tr h="198120">
                <a:tc>
                  <a:txBody>
                    <a:bodyPr/>
                    <a:lstStyle/>
                    <a:p>
                      <a:r>
                        <a:rPr lang="nb-NO" sz="700" b="1" dirty="0"/>
                        <a:t>RF </a:t>
                      </a:r>
                      <a:r>
                        <a:rPr lang="nb-NO" sz="700" b="1" dirty="0" err="1"/>
                        <a:t>Specifications</a:t>
                      </a:r>
                      <a:endParaRPr lang="nb-NO" sz="7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98120">
                <a:tc>
                  <a:txBody>
                    <a:bodyPr/>
                    <a:lstStyle/>
                    <a:p>
                      <a:r>
                        <a:rPr lang="nb-NO" sz="700" b="0" dirty="0" err="1"/>
                        <a:t>Frequency</a:t>
                      </a:r>
                      <a:r>
                        <a:rPr lang="nb-NO" sz="700" b="0" dirty="0"/>
                        <a:t> band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4900 MHz to 5900 MHz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198120">
                <a:tc>
                  <a:txBody>
                    <a:bodyPr/>
                    <a:lstStyle/>
                    <a:p>
                      <a:r>
                        <a:rPr lang="nb-NO" sz="700" b="0" dirty="0"/>
                        <a:t>Channel </a:t>
                      </a:r>
                      <a:r>
                        <a:rPr lang="nb-NO" sz="700" b="0" dirty="0" err="1"/>
                        <a:t>bandwidth</a:t>
                      </a:r>
                      <a:endParaRPr lang="nb-NO" sz="7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20 MHz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98120">
                <a:tc>
                  <a:txBody>
                    <a:bodyPr/>
                    <a:lstStyle/>
                    <a:p>
                      <a:r>
                        <a:rPr lang="nb-NO" sz="700" b="0" dirty="0" err="1"/>
                        <a:t>Tx</a:t>
                      </a:r>
                      <a:r>
                        <a:rPr lang="nb-NO" sz="700" b="0" dirty="0"/>
                        <a:t> </a:t>
                      </a:r>
                      <a:r>
                        <a:rPr lang="nb-NO" sz="700" b="0" dirty="0" err="1"/>
                        <a:t>power</a:t>
                      </a:r>
                      <a:endParaRPr lang="nb-NO" sz="7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Up to 4 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198120">
                <a:tc>
                  <a:txBody>
                    <a:bodyPr/>
                    <a:lstStyle/>
                    <a:p>
                      <a:r>
                        <a:rPr lang="nb-NO" sz="700" b="0" dirty="0"/>
                        <a:t>Antenna </a:t>
                      </a:r>
                      <a:r>
                        <a:rPr lang="nb-NO" sz="700" b="0" dirty="0" err="1"/>
                        <a:t>gain</a:t>
                      </a:r>
                      <a:endParaRPr lang="nb-NO" sz="7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21 </a:t>
                      </a:r>
                      <a:r>
                        <a:rPr lang="nb-NO" sz="700" dirty="0" err="1"/>
                        <a:t>dBi</a:t>
                      </a:r>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98120">
                <a:tc>
                  <a:txBody>
                    <a:bodyPr/>
                    <a:lstStyle/>
                    <a:p>
                      <a:r>
                        <a:rPr lang="nb-NO" sz="700" b="0" dirty="0"/>
                        <a:t>EIRP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Max 57 </a:t>
                      </a:r>
                      <a:r>
                        <a:rPr lang="nb-NO" sz="700" dirty="0" err="1"/>
                        <a:t>dBm</a:t>
                      </a:r>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98120">
                <a:tc>
                  <a:txBody>
                    <a:bodyPr/>
                    <a:lstStyle/>
                    <a:p>
                      <a:r>
                        <a:rPr lang="nb-NO" sz="700" b="0" dirty="0" err="1"/>
                        <a:t>Modulation</a:t>
                      </a:r>
                      <a:endParaRPr lang="nb-NO" sz="7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GMSK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38889">
                <a:tc>
                  <a:txBody>
                    <a:bodyPr/>
                    <a:lstStyle/>
                    <a:p>
                      <a:r>
                        <a:rPr lang="nb-NO" sz="700" b="0" dirty="0" err="1"/>
                        <a:t>Internal</a:t>
                      </a:r>
                      <a:r>
                        <a:rPr lang="nb-NO" sz="700" b="0" dirty="0"/>
                        <a:t> antenna elements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nb-NO" sz="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6893917"/>
                  </a:ext>
                </a:extLst>
              </a:tr>
              <a:tr h="1981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700" b="1" dirty="0"/>
                        <a:t>INTERFACES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981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700" b="0" dirty="0"/>
                        <a:t>Ethernet/LAN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1x RJ-45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r h="0">
                <a:tc>
                  <a:txBody>
                    <a:bodyPr/>
                    <a:lstStyle/>
                    <a:p>
                      <a:endParaRPr lang="nb-NO" sz="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9958253"/>
                  </a:ext>
                </a:extLst>
              </a:tr>
              <a:tr h="198120">
                <a:tc>
                  <a:txBody>
                    <a:bodyPr/>
                    <a:lstStyle/>
                    <a:p>
                      <a:r>
                        <a:rPr lang="nb-NO" sz="700" b="1" dirty="0"/>
                        <a:t>WEIGHTS AND DIMENSIONS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9694259"/>
                  </a:ext>
                </a:extLst>
              </a:tr>
              <a:tr h="198120">
                <a:tc>
                  <a:txBody>
                    <a:bodyPr/>
                    <a:lstStyle/>
                    <a:p>
                      <a:r>
                        <a:rPr lang="nb-NO" sz="700" b="0" dirty="0"/>
                        <a:t>MBR Unit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8.8 kg, 323 x 323 x 111 mm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4156374"/>
                  </a:ext>
                </a:extLst>
              </a:tr>
            </a:tbl>
          </a:graphicData>
        </a:graphic>
      </p:graphicFrame>
      <p:graphicFrame>
        <p:nvGraphicFramePr>
          <p:cNvPr id="41" name="Table Placeholder 23">
            <a:extLst>
              <a:ext uri="{FF2B5EF4-FFF2-40B4-BE49-F238E27FC236}">
                <a16:creationId xmlns:a16="http://schemas.microsoft.com/office/drawing/2014/main" id="{3477439C-89CB-A10F-DA94-B25C256F024C}"/>
              </a:ext>
            </a:extLst>
          </p:cNvPr>
          <p:cNvGraphicFramePr>
            <a:graphicFrameLocks/>
          </p:cNvGraphicFramePr>
          <p:nvPr>
            <p:extLst>
              <p:ext uri="{D42A27DB-BD31-4B8C-83A1-F6EECF244321}">
                <p14:modId xmlns:p14="http://schemas.microsoft.com/office/powerpoint/2010/main" val="2907974084"/>
              </p:ext>
            </p:extLst>
          </p:nvPr>
        </p:nvGraphicFramePr>
        <p:xfrm>
          <a:off x="3466674" y="5114508"/>
          <a:ext cx="2896475" cy="3977640"/>
        </p:xfrm>
        <a:graphic>
          <a:graphicData uri="http://schemas.openxmlformats.org/drawingml/2006/table">
            <a:tbl>
              <a:tblPr>
                <a:tableStyleId>{5C22544A-7EE6-4342-B048-85BDC9FD1C3A}</a:tableStyleId>
              </a:tblPr>
              <a:tblGrid>
                <a:gridCol w="1248057">
                  <a:extLst>
                    <a:ext uri="{9D8B030D-6E8A-4147-A177-3AD203B41FA5}">
                      <a16:colId xmlns:a16="http://schemas.microsoft.com/office/drawing/2014/main" val="4270314910"/>
                    </a:ext>
                  </a:extLst>
                </a:gridCol>
                <a:gridCol w="1648418">
                  <a:extLst>
                    <a:ext uri="{9D8B030D-6E8A-4147-A177-3AD203B41FA5}">
                      <a16:colId xmlns:a16="http://schemas.microsoft.com/office/drawing/2014/main" val="357505116"/>
                    </a:ext>
                  </a:extLst>
                </a:gridCol>
              </a:tblGrid>
              <a:tr h="198120">
                <a:tc>
                  <a:txBody>
                    <a:bodyPr/>
                    <a:lstStyle/>
                    <a:p>
                      <a:r>
                        <a:rPr lang="nb-NO" sz="700" b="1" dirty="0"/>
                        <a:t>POWER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949903"/>
                  </a:ext>
                </a:extLst>
              </a:tr>
              <a:tr h="198120">
                <a:tc>
                  <a:txBody>
                    <a:bodyPr/>
                    <a:lstStyle/>
                    <a:p>
                      <a:r>
                        <a:rPr lang="nb-NO" sz="700" b="0" dirty="0"/>
                        <a:t>Supply </a:t>
                      </a:r>
                      <a:r>
                        <a:rPr lang="nb-NO" sz="700" b="0" dirty="0" err="1"/>
                        <a:t>voltage</a:t>
                      </a:r>
                      <a:endParaRPr lang="nb-NO" sz="7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24 – 48 V DC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358411"/>
                  </a:ext>
                </a:extLst>
              </a:tr>
              <a:tr h="198120">
                <a:tc>
                  <a:txBody>
                    <a:bodyPr/>
                    <a:lstStyle/>
                    <a:p>
                      <a:r>
                        <a:rPr lang="nb-NO" sz="700" b="0" dirty="0"/>
                        <a:t>Max. Power </a:t>
                      </a:r>
                      <a:r>
                        <a:rPr lang="nb-NO" sz="700" b="0" dirty="0" err="1"/>
                        <a:t>consumption</a:t>
                      </a:r>
                      <a:r>
                        <a:rPr lang="nb-NO" sz="700" b="0" dirty="0"/>
                        <a:t>, full TX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210 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614686"/>
                  </a:ext>
                </a:extLst>
              </a:tr>
              <a:tr h="0">
                <a:tc gridSpan="2">
                  <a:txBody>
                    <a:bodyPr/>
                    <a:lstStyle/>
                    <a:p>
                      <a:endParaRPr lang="nb-NO" sz="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nb-NO"/>
                    </a:p>
                  </a:txBody>
                  <a:tcPr/>
                </a:tc>
                <a:extLst>
                  <a:ext uri="{0D108BD9-81ED-4DB2-BD59-A6C34878D82A}">
                    <a16:rowId xmlns:a16="http://schemas.microsoft.com/office/drawing/2014/main" val="3403920824"/>
                  </a:ext>
                </a:extLst>
              </a:tr>
              <a:tr h="198120">
                <a:tc gridSpan="2">
                  <a:txBody>
                    <a:bodyPr/>
                    <a:lstStyle/>
                    <a:p>
                      <a:r>
                        <a:rPr lang="nb-NO" sz="700" b="1" dirty="0"/>
                        <a:t>ENVIRONMENTAL SPECIFICATIONS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39987"/>
                  </a:ext>
                </a:extLst>
              </a:tr>
              <a:tr h="198120">
                <a:tc>
                  <a:txBody>
                    <a:bodyPr/>
                    <a:lstStyle/>
                    <a:p>
                      <a:r>
                        <a:rPr lang="nb-NO" sz="700" b="1" dirty="0"/>
                        <a:t>Operational temp. range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5690709"/>
                  </a:ext>
                </a:extLst>
              </a:tr>
              <a:tr h="198120">
                <a:tc>
                  <a:txBody>
                    <a:bodyPr/>
                    <a:lstStyle/>
                    <a:p>
                      <a:r>
                        <a:rPr lang="nb-NO" sz="700" b="0" dirty="0"/>
                        <a:t>MBR Unit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-40°C - +55°C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7416870"/>
                  </a:ext>
                </a:extLst>
              </a:tr>
              <a:tr h="0">
                <a:tc gridSpan="2">
                  <a:txBody>
                    <a:bodyPr/>
                    <a:lstStyle/>
                    <a:p>
                      <a:endParaRPr lang="nb-NO" sz="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nb-NO"/>
                    </a:p>
                  </a:txBody>
                  <a:tcPr/>
                </a:tc>
                <a:extLst>
                  <a:ext uri="{0D108BD9-81ED-4DB2-BD59-A6C34878D82A}">
                    <a16:rowId xmlns:a16="http://schemas.microsoft.com/office/drawing/2014/main" val="873277295"/>
                  </a:ext>
                </a:extLst>
              </a:tr>
              <a:tr h="198120">
                <a:tc gridSpan="2">
                  <a:txBody>
                    <a:bodyPr/>
                    <a:lstStyle/>
                    <a:p>
                      <a:r>
                        <a:rPr lang="nb-NO" sz="700" b="1" dirty="0" err="1"/>
                        <a:t>Humidity</a:t>
                      </a:r>
                      <a:r>
                        <a:rPr lang="nb-NO" sz="700" b="1" dirty="0"/>
                        <a:t> (operating/</a:t>
                      </a:r>
                      <a:r>
                        <a:rPr lang="nb-NO" sz="700" b="1" dirty="0" err="1"/>
                        <a:t>storage</a:t>
                      </a:r>
                      <a:r>
                        <a:rPr lang="nb-NO" sz="700" b="1"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428353"/>
                  </a:ext>
                </a:extLst>
              </a:tr>
              <a:tr h="198120">
                <a:tc>
                  <a:txBody>
                    <a:bodyPr/>
                    <a:lstStyle/>
                    <a:p>
                      <a:r>
                        <a:rPr lang="nb-NO" sz="700" b="0" dirty="0"/>
                        <a:t>MBR Unit (</a:t>
                      </a:r>
                      <a:r>
                        <a:rPr lang="nb-NO" sz="700" b="0" dirty="0" err="1"/>
                        <a:t>recommended</a:t>
                      </a:r>
                      <a:r>
                        <a:rPr lang="nb-NO" sz="700" b="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700" dirty="0"/>
                        <a:t>20 to 100 % RH / 20 to 70 % RH</a:t>
                      </a:r>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2438120"/>
                  </a:ext>
                </a:extLst>
              </a:tr>
              <a:tr h="0">
                <a:tc>
                  <a:txBody>
                    <a:bodyPr/>
                    <a:lstStyle/>
                    <a:p>
                      <a:endParaRPr lang="nb-NO" sz="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2439452"/>
                  </a:ext>
                </a:extLst>
              </a:tr>
              <a:tr h="198120">
                <a:tc>
                  <a:txBody>
                    <a:bodyPr/>
                    <a:lstStyle/>
                    <a:p>
                      <a:r>
                        <a:rPr lang="nb-NO" sz="700" b="1" dirty="0"/>
                        <a:t>Ingress </a:t>
                      </a:r>
                      <a:r>
                        <a:rPr lang="nb-NO" sz="700" b="1" dirty="0" err="1"/>
                        <a:t>protection</a:t>
                      </a:r>
                      <a:endParaRPr lang="nb-NO" sz="7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417132"/>
                  </a:ext>
                </a:extLst>
              </a:tr>
              <a:tr h="198120">
                <a:tc>
                  <a:txBody>
                    <a:bodyPr/>
                    <a:lstStyle/>
                    <a:p>
                      <a:r>
                        <a:rPr lang="nb-NO" sz="700" b="0" dirty="0"/>
                        <a:t>MBR Unit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IP66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778277"/>
                  </a:ext>
                </a:extLst>
              </a:tr>
              <a:tr h="0">
                <a:tc gridSpan="2">
                  <a:txBody>
                    <a:bodyPr/>
                    <a:lstStyle/>
                    <a:p>
                      <a:endParaRPr lang="nb-NO" sz="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nb-NO"/>
                    </a:p>
                  </a:txBody>
                  <a:tcPr/>
                </a:tc>
                <a:extLst>
                  <a:ext uri="{0D108BD9-81ED-4DB2-BD59-A6C34878D82A}">
                    <a16:rowId xmlns:a16="http://schemas.microsoft.com/office/drawing/2014/main" val="2464871930"/>
                  </a:ext>
                </a:extLst>
              </a:tr>
              <a:tr h="198120">
                <a:tc gridSpan="2">
                  <a:txBody>
                    <a:bodyPr/>
                    <a:lstStyle/>
                    <a:p>
                      <a:r>
                        <a:rPr lang="nb-NO" sz="700" b="1" dirty="0"/>
                        <a:t>STANDARDS AND REGULATIONS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9046932"/>
                  </a:ext>
                </a:extLst>
              </a:tr>
              <a:tr h="198120">
                <a:tc gridSpan="2">
                  <a:txBody>
                    <a:bodyPr/>
                    <a:lstStyle/>
                    <a:p>
                      <a:r>
                        <a:rPr lang="nb-NO" sz="700" b="1" dirty="0"/>
                        <a:t>MBR is in </a:t>
                      </a:r>
                      <a:r>
                        <a:rPr lang="nb-NO" sz="700" b="1" dirty="0" err="1"/>
                        <a:t>conformity</a:t>
                      </a:r>
                      <a:r>
                        <a:rPr lang="nb-NO" sz="700" b="1" dirty="0"/>
                        <a:t> </a:t>
                      </a:r>
                      <a:r>
                        <a:rPr lang="nb-NO" sz="700" b="1" dirty="0" err="1"/>
                        <a:t>with</a:t>
                      </a:r>
                      <a:r>
                        <a:rPr lang="nb-NO" sz="700" b="1" dirty="0"/>
                        <a:t> RED </a:t>
                      </a:r>
                      <a:r>
                        <a:rPr lang="nb-NO" sz="700" b="1" dirty="0" err="1"/>
                        <a:t>directive</a:t>
                      </a:r>
                      <a:r>
                        <a:rPr lang="nb-NO" sz="700" b="1" dirty="0"/>
                        <a:t> 2014/53/EU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8076127"/>
                  </a:ext>
                </a:extLst>
              </a:tr>
              <a:tr h="198120">
                <a:tc>
                  <a:txBody>
                    <a:bodyPr/>
                    <a:lstStyle/>
                    <a:p>
                      <a:r>
                        <a:rPr lang="nb-NO" sz="700" b="0" dirty="0"/>
                        <a:t>EMC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700" dirty="0"/>
                        <a:t>ETSI EN 301 843-1 ETSI EN 301 843-7 IEC 60945/EN 60945</a:t>
                      </a:r>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39312"/>
                  </a:ext>
                </a:extLst>
              </a:tr>
              <a:tr h="198120">
                <a:tc>
                  <a:txBody>
                    <a:bodyPr/>
                    <a:lstStyle/>
                    <a:p>
                      <a:r>
                        <a:rPr lang="nb-NO" sz="700" b="0" dirty="0"/>
                        <a:t>Radio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700" dirty="0"/>
                        <a:t>ETSI EN 303 276</a:t>
                      </a:r>
                      <a:endParaRPr lang="nb-NO"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60428"/>
                  </a:ext>
                </a:extLst>
              </a:tr>
              <a:tr h="1981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700" b="0" dirty="0"/>
                        <a:t>Product </a:t>
                      </a:r>
                      <a:r>
                        <a:rPr lang="nb-NO" sz="700" b="0" dirty="0" err="1"/>
                        <a:t>safety</a:t>
                      </a:r>
                      <a:endParaRPr lang="nb-NO" sz="7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IEC 61010-1/EN 61010-1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283292"/>
                  </a:ext>
                </a:extLst>
              </a:tr>
              <a:tr h="1981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700" b="0" dirty="0" err="1"/>
                        <a:t>Environmental</a:t>
                      </a:r>
                      <a:endParaRPr lang="nb-NO" sz="7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700" dirty="0"/>
                        <a:t>IEC 60945/EN 60945 DNVGL-CG-0339 (48 V DC) IACS E10 (48 V DC)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48671"/>
                  </a:ext>
                </a:extLst>
              </a:tr>
            </a:tbl>
          </a:graphicData>
        </a:graphic>
      </p:graphicFrame>
    </p:spTree>
    <p:extLst>
      <p:ext uri="{BB962C8B-B14F-4D97-AF65-F5344CB8AC3E}">
        <p14:creationId xmlns:p14="http://schemas.microsoft.com/office/powerpoint/2010/main" val="1942379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E68D101A-61AB-BB1E-743F-81C33B2AA2B0}"/>
              </a:ext>
            </a:extLst>
          </p:cNvPr>
          <p:cNvPicPr>
            <a:picLocks noGrp="1" noChangeAspect="1"/>
          </p:cNvPicPr>
          <p:nvPr>
            <p:ph type="pic" sz="quarter" idx="13"/>
          </p:nvPr>
        </p:nvPicPr>
        <p:blipFill rotWithShape="1">
          <a:blip r:embed="rId2"/>
          <a:srcRect l="605" r="20007" b="19403"/>
          <a:stretch/>
        </p:blipFill>
        <p:spPr>
          <a:xfrm>
            <a:off x="290" y="0"/>
            <a:ext cx="4560888" cy="3327400"/>
          </a:xfrm>
        </p:spPr>
      </p:pic>
      <p:sp>
        <p:nvSpPr>
          <p:cNvPr id="10" name="Subtitle 9">
            <a:extLst>
              <a:ext uri="{FF2B5EF4-FFF2-40B4-BE49-F238E27FC236}">
                <a16:creationId xmlns:a16="http://schemas.microsoft.com/office/drawing/2014/main" id="{A274D77D-D87C-BEE8-27B4-98A55E2DCCB4}"/>
              </a:ext>
            </a:extLst>
          </p:cNvPr>
          <p:cNvSpPr>
            <a:spLocks noGrp="1"/>
          </p:cNvSpPr>
          <p:nvPr>
            <p:ph type="subTitle" idx="1"/>
          </p:nvPr>
        </p:nvSpPr>
        <p:spPr/>
        <p:txBody>
          <a:bodyPr/>
          <a:lstStyle/>
          <a:p>
            <a:r>
              <a:rPr lang="nb-NO" dirty="0"/>
              <a:t>Single-beam </a:t>
            </a:r>
            <a:r>
              <a:rPr lang="nb-NO" dirty="0" err="1"/>
              <a:t>multi-ferquency</a:t>
            </a:r>
            <a:r>
              <a:rPr lang="nb-NO" dirty="0"/>
              <a:t> fish-</a:t>
            </a:r>
            <a:r>
              <a:rPr lang="nb-NO" dirty="0" err="1"/>
              <a:t>finding</a:t>
            </a:r>
            <a:r>
              <a:rPr lang="nb-NO" dirty="0"/>
              <a:t> </a:t>
            </a:r>
            <a:r>
              <a:rPr lang="nb-NO" dirty="0" err="1"/>
              <a:t>echo</a:t>
            </a:r>
            <a:r>
              <a:rPr lang="nb-NO" dirty="0"/>
              <a:t> </a:t>
            </a:r>
            <a:r>
              <a:rPr lang="nb-NO" dirty="0" err="1"/>
              <a:t>sounder</a:t>
            </a:r>
            <a:endParaRPr lang="nb-NO" dirty="0"/>
          </a:p>
        </p:txBody>
      </p:sp>
      <p:sp>
        <p:nvSpPr>
          <p:cNvPr id="12" name="Text Placeholder 11">
            <a:extLst>
              <a:ext uri="{FF2B5EF4-FFF2-40B4-BE49-F238E27FC236}">
                <a16:creationId xmlns:a16="http://schemas.microsoft.com/office/drawing/2014/main" id="{C648D06F-DEF8-D014-8B9B-9E8AB5568E74}"/>
              </a:ext>
            </a:extLst>
          </p:cNvPr>
          <p:cNvSpPr>
            <a:spLocks noGrp="1"/>
          </p:cNvSpPr>
          <p:nvPr>
            <p:ph type="body" sz="quarter" idx="14"/>
          </p:nvPr>
        </p:nvSpPr>
        <p:spPr>
          <a:xfrm>
            <a:off x="471488" y="4598632"/>
            <a:ext cx="3919537" cy="1631052"/>
          </a:xfrm>
        </p:spPr>
        <p:txBody>
          <a:bodyPr/>
          <a:lstStyle/>
          <a:p>
            <a:r>
              <a:rPr lang="en-US" dirty="0"/>
              <a:t>The </a:t>
            </a:r>
            <a:r>
              <a:rPr lang="en-US" dirty="0" err="1"/>
              <a:t>Simrad</a:t>
            </a:r>
            <a:r>
              <a:rPr lang="en-US" dirty="0"/>
              <a:t> EQ50 echo sounder is the perfect tool for any angler, boater or marine enthusiast! If you want to improve your fishing efficiency and do not need the features offered by a split-beam echo sounder, the </a:t>
            </a:r>
            <a:r>
              <a:rPr lang="en-US" dirty="0" err="1"/>
              <a:t>Simrad</a:t>
            </a:r>
            <a:r>
              <a:rPr lang="en-US" dirty="0"/>
              <a:t> EQ50 is the perfect choice. Four different operating frequencies are available with a single transceiver unit. </a:t>
            </a:r>
          </a:p>
          <a:p>
            <a:endParaRPr lang="en-US" dirty="0"/>
          </a:p>
          <a:p>
            <a:r>
              <a:rPr lang="en-US" dirty="0"/>
              <a:t>The </a:t>
            </a:r>
            <a:r>
              <a:rPr lang="en-US" dirty="0" err="1"/>
              <a:t>Simrad</a:t>
            </a:r>
            <a:r>
              <a:rPr lang="en-US" dirty="0"/>
              <a:t> EQ50 uses the same physical units as the well-known </a:t>
            </a:r>
            <a:r>
              <a:rPr lang="en-US" dirty="0" err="1"/>
              <a:t>Simrad</a:t>
            </a:r>
            <a:r>
              <a:rPr lang="en-US" dirty="0"/>
              <a:t> ES80 echo sounder but with single-beam transducers. The </a:t>
            </a:r>
            <a:r>
              <a:rPr lang="en-US" dirty="0" err="1"/>
              <a:t>Simrad</a:t>
            </a:r>
            <a:r>
              <a:rPr lang="en-US" dirty="0"/>
              <a:t> C-All multi-frequency transducer is the best match for the EQ50.</a:t>
            </a:r>
            <a:endParaRPr lang="nb-NO" dirty="0"/>
          </a:p>
        </p:txBody>
      </p:sp>
      <p:sp>
        <p:nvSpPr>
          <p:cNvPr id="13" name="Text Placeholder 12">
            <a:extLst>
              <a:ext uri="{FF2B5EF4-FFF2-40B4-BE49-F238E27FC236}">
                <a16:creationId xmlns:a16="http://schemas.microsoft.com/office/drawing/2014/main" id="{5865F513-97B2-1A63-2543-892D96E24BFB}"/>
              </a:ext>
            </a:extLst>
          </p:cNvPr>
          <p:cNvSpPr>
            <a:spLocks noGrp="1"/>
          </p:cNvSpPr>
          <p:nvPr>
            <p:ph type="body" sz="quarter" idx="15"/>
          </p:nvPr>
        </p:nvSpPr>
        <p:spPr/>
        <p:txBody>
          <a:bodyPr/>
          <a:lstStyle/>
          <a:p>
            <a:r>
              <a:rPr lang="nb-NO" dirty="0" err="1"/>
              <a:t>Frequencies</a:t>
            </a:r>
            <a:r>
              <a:rPr lang="nb-NO" dirty="0"/>
              <a:t>:</a:t>
            </a:r>
          </a:p>
          <a:p>
            <a:pPr marL="514350" lvl="1" indent="-171450">
              <a:buSzPct val="100000"/>
              <a:buFont typeface="Arial" panose="020B0604020202020204" pitchFamily="34" charset="0"/>
              <a:buChar char="•"/>
            </a:pPr>
            <a:r>
              <a:rPr lang="nb-NO" dirty="0">
                <a:solidFill>
                  <a:schemeClr val="bg1"/>
                </a:solidFill>
              </a:rPr>
              <a:t>38 kHz</a:t>
            </a:r>
          </a:p>
          <a:p>
            <a:pPr marL="514350" lvl="1" indent="-171450">
              <a:buSzPct val="100000"/>
              <a:buFont typeface="Arial" panose="020B0604020202020204" pitchFamily="34" charset="0"/>
              <a:buChar char="•"/>
            </a:pPr>
            <a:r>
              <a:rPr lang="nb-NO" dirty="0">
                <a:solidFill>
                  <a:schemeClr val="bg1"/>
                </a:solidFill>
              </a:rPr>
              <a:t>70 kHz</a:t>
            </a:r>
          </a:p>
          <a:p>
            <a:pPr marL="514350" lvl="1" indent="-171450">
              <a:buSzPct val="100000"/>
              <a:buFont typeface="Arial" panose="020B0604020202020204" pitchFamily="34" charset="0"/>
              <a:buChar char="•"/>
            </a:pPr>
            <a:r>
              <a:rPr lang="nb-NO" dirty="0">
                <a:solidFill>
                  <a:schemeClr val="bg1"/>
                </a:solidFill>
              </a:rPr>
              <a:t>120 kHz</a:t>
            </a:r>
          </a:p>
          <a:p>
            <a:pPr marL="514350" lvl="1" indent="-171450">
              <a:buSzPct val="100000"/>
              <a:buFont typeface="Arial" panose="020B0604020202020204" pitchFamily="34" charset="0"/>
              <a:buChar char="•"/>
            </a:pPr>
            <a:r>
              <a:rPr lang="nb-NO" dirty="0">
                <a:solidFill>
                  <a:schemeClr val="bg1"/>
                </a:solidFill>
              </a:rPr>
              <a:t>200 kHz</a:t>
            </a:r>
          </a:p>
          <a:p>
            <a:r>
              <a:rPr lang="nb-NO" dirty="0" err="1"/>
              <a:t>Number</a:t>
            </a:r>
            <a:r>
              <a:rPr lang="nb-NO" dirty="0"/>
              <a:t> </a:t>
            </a:r>
            <a:r>
              <a:rPr lang="nb-NO" dirty="0" err="1"/>
              <a:t>of</a:t>
            </a:r>
            <a:r>
              <a:rPr lang="nb-NO" dirty="0"/>
              <a:t> beams: 1 for </a:t>
            </a:r>
            <a:r>
              <a:rPr lang="nb-NO" dirty="0" err="1"/>
              <a:t>each</a:t>
            </a:r>
            <a:r>
              <a:rPr lang="nb-NO" dirty="0"/>
              <a:t> operating </a:t>
            </a:r>
            <a:r>
              <a:rPr lang="nb-NO" dirty="0" err="1"/>
              <a:t>frequency</a:t>
            </a:r>
            <a:endParaRPr lang="nb-NO" dirty="0"/>
          </a:p>
          <a:p>
            <a:r>
              <a:rPr lang="nb-NO" dirty="0"/>
              <a:t>Pulse types: CW or FM</a:t>
            </a:r>
          </a:p>
          <a:p>
            <a:r>
              <a:rPr lang="nb-NO" dirty="0"/>
              <a:t>Range: 1000m (</a:t>
            </a:r>
            <a:r>
              <a:rPr lang="nb-NO" dirty="0" err="1"/>
              <a:t>depending</a:t>
            </a:r>
            <a:r>
              <a:rPr lang="nb-NO" dirty="0"/>
              <a:t> </a:t>
            </a:r>
            <a:r>
              <a:rPr lang="nb-NO" dirty="0" err="1"/>
              <a:t>on</a:t>
            </a:r>
            <a:r>
              <a:rPr lang="nb-NO" dirty="0"/>
              <a:t> </a:t>
            </a:r>
            <a:r>
              <a:rPr lang="nb-NO" dirty="0" err="1"/>
              <a:t>chosen</a:t>
            </a:r>
            <a:r>
              <a:rPr lang="nb-NO" dirty="0"/>
              <a:t> operating </a:t>
            </a:r>
            <a:r>
              <a:rPr lang="nb-NO" dirty="0" err="1"/>
              <a:t>frequency</a:t>
            </a:r>
            <a:r>
              <a:rPr lang="nb-NO" dirty="0"/>
              <a:t> and </a:t>
            </a:r>
            <a:r>
              <a:rPr lang="nb-NO" dirty="0" err="1"/>
              <a:t>the</a:t>
            </a:r>
            <a:r>
              <a:rPr lang="nb-NO" dirty="0"/>
              <a:t> </a:t>
            </a:r>
            <a:r>
              <a:rPr lang="nb-NO" dirty="0" err="1"/>
              <a:t>acoustic</a:t>
            </a:r>
            <a:r>
              <a:rPr lang="nb-NO" dirty="0"/>
              <a:t> </a:t>
            </a:r>
            <a:r>
              <a:rPr lang="nb-NO" dirty="0" err="1"/>
              <a:t>conditions</a:t>
            </a:r>
            <a:r>
              <a:rPr lang="nb-NO" dirty="0"/>
              <a:t>)</a:t>
            </a:r>
          </a:p>
          <a:p>
            <a:r>
              <a:rPr lang="nb-NO" dirty="0"/>
              <a:t>Interfaces: </a:t>
            </a:r>
            <a:r>
              <a:rPr lang="nb-NO" dirty="0" err="1"/>
              <a:t>Position</a:t>
            </a:r>
            <a:r>
              <a:rPr lang="nb-NO" dirty="0"/>
              <a:t>, </a:t>
            </a:r>
            <a:r>
              <a:rPr lang="nb-NO" dirty="0" err="1"/>
              <a:t>attitude</a:t>
            </a:r>
            <a:r>
              <a:rPr lang="nb-NO" dirty="0"/>
              <a:t> and heading</a:t>
            </a:r>
          </a:p>
          <a:p>
            <a:r>
              <a:rPr lang="nb-NO" dirty="0" err="1"/>
              <a:t>Internal</a:t>
            </a:r>
            <a:r>
              <a:rPr lang="nb-NO" dirty="0"/>
              <a:t> sensor: </a:t>
            </a:r>
            <a:r>
              <a:rPr lang="nb-NO" dirty="0" err="1"/>
              <a:t>Temperature</a:t>
            </a:r>
            <a:endParaRPr lang="nb-NO" dirty="0"/>
          </a:p>
          <a:p>
            <a:r>
              <a:rPr lang="nb-NO" dirty="0"/>
              <a:t>Cable </a:t>
            </a:r>
            <a:r>
              <a:rPr lang="nb-NO" dirty="0" err="1"/>
              <a:t>length</a:t>
            </a:r>
            <a:r>
              <a:rPr lang="nb-NO" dirty="0"/>
              <a:t>: 20 </a:t>
            </a:r>
            <a:r>
              <a:rPr lang="nb-NO" dirty="0" err="1"/>
              <a:t>metres</a:t>
            </a:r>
            <a:endParaRPr lang="nb-NO" dirty="0"/>
          </a:p>
          <a:p>
            <a:endParaRPr lang="nb-NO" dirty="0"/>
          </a:p>
          <a:p>
            <a:pPr marL="0" indent="0">
              <a:buNone/>
            </a:pPr>
            <a:r>
              <a:rPr lang="nb-NO" sz="700" dirty="0"/>
              <a:t>The </a:t>
            </a:r>
            <a:r>
              <a:rPr lang="nb-NO" sz="700" dirty="0" err="1"/>
              <a:t>specifications</a:t>
            </a:r>
            <a:r>
              <a:rPr lang="nb-NO" sz="700" dirty="0"/>
              <a:t> </a:t>
            </a:r>
            <a:r>
              <a:rPr lang="nb-NO" sz="700" dirty="0" err="1"/>
              <a:t>are</a:t>
            </a:r>
            <a:r>
              <a:rPr lang="nb-NO" sz="700" dirty="0"/>
              <a:t> </a:t>
            </a:r>
            <a:r>
              <a:rPr lang="nb-NO" sz="700" dirty="0" err="1"/>
              <a:t>those</a:t>
            </a:r>
            <a:r>
              <a:rPr lang="nb-NO" sz="700" dirty="0"/>
              <a:t> valid for </a:t>
            </a:r>
            <a:r>
              <a:rPr lang="nb-NO" sz="700" dirty="0" err="1"/>
              <a:t>the</a:t>
            </a:r>
            <a:r>
              <a:rPr lang="nb-NO" sz="700" dirty="0"/>
              <a:t> EQ50 </a:t>
            </a:r>
            <a:r>
              <a:rPr lang="nb-NO" sz="700" dirty="0" err="1"/>
              <a:t>with</a:t>
            </a:r>
            <a:r>
              <a:rPr lang="nb-NO" sz="700" dirty="0"/>
              <a:t> </a:t>
            </a:r>
            <a:r>
              <a:rPr lang="nb-NO" sz="700" dirty="0" err="1"/>
              <a:t>the</a:t>
            </a:r>
            <a:r>
              <a:rPr lang="nb-NO" sz="700" dirty="0"/>
              <a:t> Simrad C-All </a:t>
            </a:r>
            <a:r>
              <a:rPr lang="nb-NO" sz="700" dirty="0" err="1"/>
              <a:t>transducer</a:t>
            </a:r>
            <a:endParaRPr lang="nb-NO" sz="700" dirty="0"/>
          </a:p>
        </p:txBody>
      </p:sp>
      <p:sp>
        <p:nvSpPr>
          <p:cNvPr id="14" name="Text Placeholder 13">
            <a:extLst>
              <a:ext uri="{FF2B5EF4-FFF2-40B4-BE49-F238E27FC236}">
                <a16:creationId xmlns:a16="http://schemas.microsoft.com/office/drawing/2014/main" id="{4E7868E6-BE1A-F6C9-BBCC-6B62452F849E}"/>
              </a:ext>
            </a:extLst>
          </p:cNvPr>
          <p:cNvSpPr>
            <a:spLocks noGrp="1"/>
          </p:cNvSpPr>
          <p:nvPr>
            <p:ph type="body" sz="quarter" idx="16"/>
          </p:nvPr>
        </p:nvSpPr>
        <p:spPr/>
        <p:txBody>
          <a:bodyPr/>
          <a:lstStyle/>
          <a:p>
            <a:r>
              <a:rPr lang="nb-NO" dirty="0"/>
              <a:t>KEY SPECIFICATIONS</a:t>
            </a:r>
          </a:p>
        </p:txBody>
      </p:sp>
      <p:sp>
        <p:nvSpPr>
          <p:cNvPr id="15" name="Text Placeholder 14">
            <a:extLst>
              <a:ext uri="{FF2B5EF4-FFF2-40B4-BE49-F238E27FC236}">
                <a16:creationId xmlns:a16="http://schemas.microsoft.com/office/drawing/2014/main" id="{36ADFC5B-473B-B5CE-E824-F01006A691A4}"/>
              </a:ext>
            </a:extLst>
          </p:cNvPr>
          <p:cNvSpPr>
            <a:spLocks noGrp="1"/>
          </p:cNvSpPr>
          <p:nvPr>
            <p:ph type="body" sz="quarter" idx="17"/>
          </p:nvPr>
        </p:nvSpPr>
        <p:spPr/>
        <p:txBody>
          <a:bodyPr/>
          <a:lstStyle/>
          <a:p>
            <a:r>
              <a:rPr lang="nb-NO" dirty="0"/>
              <a:t>110-0045795 Rev. A</a:t>
            </a:r>
          </a:p>
        </p:txBody>
      </p:sp>
      <p:sp>
        <p:nvSpPr>
          <p:cNvPr id="9" name="Title 8">
            <a:extLst>
              <a:ext uri="{FF2B5EF4-FFF2-40B4-BE49-F238E27FC236}">
                <a16:creationId xmlns:a16="http://schemas.microsoft.com/office/drawing/2014/main" id="{923F1750-7EE7-7352-391D-EBDC486E7E43}"/>
              </a:ext>
            </a:extLst>
          </p:cNvPr>
          <p:cNvSpPr>
            <a:spLocks noGrp="1"/>
          </p:cNvSpPr>
          <p:nvPr>
            <p:ph type="ctrTitle"/>
          </p:nvPr>
        </p:nvSpPr>
        <p:spPr/>
        <p:txBody>
          <a:bodyPr/>
          <a:lstStyle/>
          <a:p>
            <a:r>
              <a:rPr lang="nb-NO" dirty="0">
                <a:solidFill>
                  <a:schemeClr val="bg1"/>
                </a:solidFill>
              </a:rPr>
              <a:t>Simrad EQ50</a:t>
            </a:r>
          </a:p>
        </p:txBody>
      </p:sp>
      <p:sp>
        <p:nvSpPr>
          <p:cNvPr id="16" name="Text Placeholder 11">
            <a:extLst>
              <a:ext uri="{FF2B5EF4-FFF2-40B4-BE49-F238E27FC236}">
                <a16:creationId xmlns:a16="http://schemas.microsoft.com/office/drawing/2014/main" id="{BBC979E1-4B83-7E6F-B423-87AFA7CD8A3F}"/>
              </a:ext>
            </a:extLst>
          </p:cNvPr>
          <p:cNvSpPr txBox="1">
            <a:spLocks/>
          </p:cNvSpPr>
          <p:nvPr/>
        </p:nvSpPr>
        <p:spPr>
          <a:xfrm>
            <a:off x="471489" y="8037094"/>
            <a:ext cx="2528386" cy="475916"/>
          </a:xfrm>
          <a:prstGeom prst="rect">
            <a:avLst/>
          </a:prstGeom>
        </p:spPr>
        <p:txBody>
          <a:bodyPr vert="horz" lIns="91440" tIns="45720" rIns="91440" bIns="45720" rtlCol="0">
            <a:noAutofit/>
          </a:bodyPr>
          <a:lstStyle>
            <a:lvl1pPr marL="0" indent="0" algn="l" defTabSz="685800" rtl="0" eaLnBrk="1" latinLnBrk="0" hangingPunct="1">
              <a:lnSpc>
                <a:spcPts val="1200"/>
              </a:lnSpc>
              <a:spcBef>
                <a:spcPts val="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ts val="1200"/>
              </a:lnSpc>
              <a:spcBef>
                <a:spcPts val="0"/>
              </a:spcBef>
              <a:buFont typeface="Arial" panose="020B0604020202020204" pitchFamily="34" charset="0"/>
              <a:buNone/>
              <a:defRPr sz="900" kern="1200">
                <a:solidFill>
                  <a:schemeClr val="tx1"/>
                </a:solidFill>
                <a:latin typeface="+mn-lt"/>
                <a:ea typeface="+mn-ea"/>
                <a:cs typeface="+mn-cs"/>
              </a:defRPr>
            </a:lvl2pPr>
            <a:lvl3pPr marL="685800" indent="0" algn="l" defTabSz="685800" rtl="0" eaLnBrk="1" latinLnBrk="0" hangingPunct="1">
              <a:lnSpc>
                <a:spcPts val="1200"/>
              </a:lnSpc>
              <a:spcBef>
                <a:spcPts val="0"/>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ts val="1200"/>
              </a:lnSpc>
              <a:spcBef>
                <a:spcPts val="0"/>
              </a:spcBef>
              <a:buFont typeface="Arial" panose="020B0604020202020204" pitchFamily="34" charset="0"/>
              <a:buNone/>
              <a:defRPr sz="900" kern="1200">
                <a:solidFill>
                  <a:schemeClr val="tx1"/>
                </a:solidFill>
                <a:latin typeface="+mn-lt"/>
                <a:ea typeface="+mn-ea"/>
                <a:cs typeface="+mn-cs"/>
              </a:defRPr>
            </a:lvl4pPr>
            <a:lvl5pPr marL="1371600" indent="0" algn="l" defTabSz="685800" rtl="0" eaLnBrk="1" latinLnBrk="0" hangingPunct="1">
              <a:lnSpc>
                <a:spcPts val="1200"/>
              </a:lnSpc>
              <a:spcBef>
                <a:spcPts val="0"/>
              </a:spcBef>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Visit www.kongsberg.com/eq50 for more information, the latest software version, and the end-user documentation.</a:t>
            </a:r>
            <a:endParaRPr lang="nb-NO" dirty="0"/>
          </a:p>
        </p:txBody>
      </p:sp>
      <p:pic>
        <p:nvPicPr>
          <p:cNvPr id="24" name="Picture Placeholder 15">
            <a:extLst>
              <a:ext uri="{FF2B5EF4-FFF2-40B4-BE49-F238E27FC236}">
                <a16:creationId xmlns:a16="http://schemas.microsoft.com/office/drawing/2014/main" id="{60597DB1-85EA-C016-614D-E0F60B196CE1}"/>
              </a:ext>
            </a:extLst>
          </p:cNvPr>
          <p:cNvPicPr>
            <a:picLocks noChangeAspect="1"/>
          </p:cNvPicPr>
          <p:nvPr/>
        </p:nvPicPr>
        <p:blipFill rotWithShape="1">
          <a:blip r:embed="rId3">
            <a:extLst>
              <a:ext uri="{28A0092B-C50C-407E-A947-70E740481C1C}">
                <a14:useLocalDpi xmlns:a14="http://schemas.microsoft.com/office/drawing/2010/main" val="0"/>
              </a:ext>
            </a:extLst>
          </a:blip>
          <a:srcRect l="12826" t="25055" r="12641" b="26228"/>
          <a:stretch/>
        </p:blipFill>
        <p:spPr>
          <a:xfrm>
            <a:off x="562394" y="8678779"/>
            <a:ext cx="898358" cy="309359"/>
          </a:xfrm>
          <a:prstGeom prst="rect">
            <a:avLst/>
          </a:prstGeom>
        </p:spPr>
      </p:pic>
      <p:pic>
        <p:nvPicPr>
          <p:cNvPr id="26" name="Picture 25">
            <a:extLst>
              <a:ext uri="{FF2B5EF4-FFF2-40B4-BE49-F238E27FC236}">
                <a16:creationId xmlns:a16="http://schemas.microsoft.com/office/drawing/2014/main" id="{8163CBF8-ED29-864A-1C6F-77D6B67DD545}"/>
              </a:ext>
            </a:extLst>
          </p:cNvPr>
          <p:cNvPicPr>
            <a:picLocks noChangeAspect="1"/>
          </p:cNvPicPr>
          <p:nvPr/>
        </p:nvPicPr>
        <p:blipFill>
          <a:blip r:embed="rId4"/>
          <a:stretch>
            <a:fillRect/>
          </a:stretch>
        </p:blipFill>
        <p:spPr>
          <a:xfrm>
            <a:off x="3343674" y="8320981"/>
            <a:ext cx="671957" cy="667157"/>
          </a:xfrm>
          <a:prstGeom prst="rect">
            <a:avLst/>
          </a:prstGeom>
        </p:spPr>
      </p:pic>
    </p:spTree>
    <p:extLst>
      <p:ext uri="{BB962C8B-B14F-4D97-AF65-F5344CB8AC3E}">
        <p14:creationId xmlns:p14="http://schemas.microsoft.com/office/powerpoint/2010/main" val="722203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C4B1FC-63EE-647A-391D-CC5151C45ABD}"/>
              </a:ext>
            </a:extLst>
          </p:cNvPr>
          <p:cNvSpPr>
            <a:spLocks noGrp="1"/>
          </p:cNvSpPr>
          <p:nvPr>
            <p:ph type="pic" sz="quarter" idx="13"/>
          </p:nvPr>
        </p:nvSpPr>
        <p:spPr/>
        <p:txBody>
          <a:bodyPr/>
          <a:lstStyle/>
          <a:p>
            <a:endParaRPr lang="nb-NO"/>
          </a:p>
        </p:txBody>
      </p:sp>
      <p:sp>
        <p:nvSpPr>
          <p:cNvPr id="11" name="Picture Placeholder 10">
            <a:extLst>
              <a:ext uri="{FF2B5EF4-FFF2-40B4-BE49-F238E27FC236}">
                <a16:creationId xmlns:a16="http://schemas.microsoft.com/office/drawing/2014/main" id="{45E86AA6-C291-F88B-0304-E47E10584306}"/>
              </a:ext>
            </a:extLst>
          </p:cNvPr>
          <p:cNvSpPr>
            <a:spLocks noGrp="1"/>
          </p:cNvSpPr>
          <p:nvPr>
            <p:ph type="pic" sz="quarter" idx="22"/>
          </p:nvPr>
        </p:nvSpPr>
        <p:spPr/>
        <p:txBody>
          <a:bodyPr/>
          <a:lstStyle/>
          <a:p>
            <a:endParaRPr lang="nb-NO"/>
          </a:p>
        </p:txBody>
      </p:sp>
      <p:sp>
        <p:nvSpPr>
          <p:cNvPr id="12" name="Text Placeholder 11">
            <a:extLst>
              <a:ext uri="{FF2B5EF4-FFF2-40B4-BE49-F238E27FC236}">
                <a16:creationId xmlns:a16="http://schemas.microsoft.com/office/drawing/2014/main" id="{D5630C83-1C24-BB3E-71E1-A727A2663608}"/>
              </a:ext>
            </a:extLst>
          </p:cNvPr>
          <p:cNvSpPr>
            <a:spLocks noGrp="1"/>
          </p:cNvSpPr>
          <p:nvPr>
            <p:ph type="body" sz="quarter" idx="24"/>
          </p:nvPr>
        </p:nvSpPr>
        <p:spPr/>
        <p:txBody>
          <a:bodyPr/>
          <a:lstStyle/>
          <a:p>
            <a:endParaRPr lang="nb-NO"/>
          </a:p>
        </p:txBody>
      </p:sp>
      <p:sp>
        <p:nvSpPr>
          <p:cNvPr id="13" name="Text Placeholder 12">
            <a:extLst>
              <a:ext uri="{FF2B5EF4-FFF2-40B4-BE49-F238E27FC236}">
                <a16:creationId xmlns:a16="http://schemas.microsoft.com/office/drawing/2014/main" id="{1FCF7F58-8009-6631-6AC4-6C36C30B33D7}"/>
              </a:ext>
            </a:extLst>
          </p:cNvPr>
          <p:cNvSpPr>
            <a:spLocks noGrp="1"/>
          </p:cNvSpPr>
          <p:nvPr>
            <p:ph type="body" sz="quarter" idx="25"/>
          </p:nvPr>
        </p:nvSpPr>
        <p:spPr/>
        <p:txBody>
          <a:bodyPr/>
          <a:lstStyle/>
          <a:p>
            <a:endParaRPr lang="nb-NO"/>
          </a:p>
        </p:txBody>
      </p:sp>
      <p:sp>
        <p:nvSpPr>
          <p:cNvPr id="10" name="Text Placeholder 9">
            <a:extLst>
              <a:ext uri="{FF2B5EF4-FFF2-40B4-BE49-F238E27FC236}">
                <a16:creationId xmlns:a16="http://schemas.microsoft.com/office/drawing/2014/main" id="{EEEC0606-634D-A259-2BFB-14765144651B}"/>
              </a:ext>
            </a:extLst>
          </p:cNvPr>
          <p:cNvSpPr>
            <a:spLocks noGrp="1"/>
          </p:cNvSpPr>
          <p:nvPr>
            <p:ph type="body" sz="quarter" idx="14"/>
          </p:nvPr>
        </p:nvSpPr>
        <p:spPr/>
        <p:txBody>
          <a:bodyPr/>
          <a:lstStyle/>
          <a:p>
            <a:endParaRPr lang="nb-NO"/>
          </a:p>
        </p:txBody>
      </p:sp>
      <p:sp>
        <p:nvSpPr>
          <p:cNvPr id="14" name="Text Placeholder 13">
            <a:extLst>
              <a:ext uri="{FF2B5EF4-FFF2-40B4-BE49-F238E27FC236}">
                <a16:creationId xmlns:a16="http://schemas.microsoft.com/office/drawing/2014/main" id="{70BF8ADF-D64D-0CAB-7BF8-4064AB03D4CE}"/>
              </a:ext>
            </a:extLst>
          </p:cNvPr>
          <p:cNvSpPr>
            <a:spLocks noGrp="1"/>
          </p:cNvSpPr>
          <p:nvPr>
            <p:ph type="body" sz="quarter" idx="26"/>
          </p:nvPr>
        </p:nvSpPr>
        <p:spPr/>
        <p:txBody>
          <a:bodyPr/>
          <a:lstStyle/>
          <a:p>
            <a:endParaRPr lang="nb-NO"/>
          </a:p>
        </p:txBody>
      </p:sp>
      <p:sp>
        <p:nvSpPr>
          <p:cNvPr id="15" name="Text Placeholder 14">
            <a:extLst>
              <a:ext uri="{FF2B5EF4-FFF2-40B4-BE49-F238E27FC236}">
                <a16:creationId xmlns:a16="http://schemas.microsoft.com/office/drawing/2014/main" id="{F8C30001-672A-AF00-1A8F-9C7DDC64D760}"/>
              </a:ext>
            </a:extLst>
          </p:cNvPr>
          <p:cNvSpPr>
            <a:spLocks noGrp="1"/>
          </p:cNvSpPr>
          <p:nvPr>
            <p:ph type="body" sz="quarter" idx="27"/>
          </p:nvPr>
        </p:nvSpPr>
        <p:spPr/>
        <p:txBody>
          <a:bodyPr/>
          <a:lstStyle/>
          <a:p>
            <a:endParaRPr lang="nb-NO"/>
          </a:p>
        </p:txBody>
      </p:sp>
    </p:spTree>
    <p:extLst>
      <p:ext uri="{BB962C8B-B14F-4D97-AF65-F5344CB8AC3E}">
        <p14:creationId xmlns:p14="http://schemas.microsoft.com/office/powerpoint/2010/main" val="2698079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614EAF1-DAD8-712F-1981-EE6D98E308BF}"/>
              </a:ext>
            </a:extLst>
          </p:cNvPr>
          <p:cNvSpPr>
            <a:spLocks noGrp="1"/>
          </p:cNvSpPr>
          <p:nvPr>
            <p:ph type="pic" sz="quarter" idx="13"/>
          </p:nvPr>
        </p:nvSpPr>
        <p:spPr/>
        <p:txBody>
          <a:bodyPr/>
          <a:lstStyle/>
          <a:p>
            <a:endParaRPr lang="nb-NO"/>
          </a:p>
        </p:txBody>
      </p:sp>
      <p:sp>
        <p:nvSpPr>
          <p:cNvPr id="11" name="Text Placeholder 10">
            <a:extLst>
              <a:ext uri="{FF2B5EF4-FFF2-40B4-BE49-F238E27FC236}">
                <a16:creationId xmlns:a16="http://schemas.microsoft.com/office/drawing/2014/main" id="{15579F8E-C6FD-B015-E48C-855333781361}"/>
              </a:ext>
            </a:extLst>
          </p:cNvPr>
          <p:cNvSpPr>
            <a:spLocks noGrp="1"/>
          </p:cNvSpPr>
          <p:nvPr>
            <p:ph type="body" sz="quarter" idx="24"/>
          </p:nvPr>
        </p:nvSpPr>
        <p:spPr/>
        <p:txBody>
          <a:bodyPr/>
          <a:lstStyle/>
          <a:p>
            <a:endParaRPr lang="nb-NO"/>
          </a:p>
        </p:txBody>
      </p:sp>
      <p:sp>
        <p:nvSpPr>
          <p:cNvPr id="12" name="Text Placeholder 11">
            <a:extLst>
              <a:ext uri="{FF2B5EF4-FFF2-40B4-BE49-F238E27FC236}">
                <a16:creationId xmlns:a16="http://schemas.microsoft.com/office/drawing/2014/main" id="{1BED4C09-23B9-0F15-171D-D6590F1BD25E}"/>
              </a:ext>
            </a:extLst>
          </p:cNvPr>
          <p:cNvSpPr>
            <a:spLocks noGrp="1"/>
          </p:cNvSpPr>
          <p:nvPr>
            <p:ph type="body" sz="quarter" idx="25"/>
          </p:nvPr>
        </p:nvSpPr>
        <p:spPr/>
        <p:txBody>
          <a:bodyPr/>
          <a:lstStyle/>
          <a:p>
            <a:endParaRPr lang="nb-NO"/>
          </a:p>
        </p:txBody>
      </p:sp>
      <p:sp>
        <p:nvSpPr>
          <p:cNvPr id="10" name="Text Placeholder 9">
            <a:extLst>
              <a:ext uri="{FF2B5EF4-FFF2-40B4-BE49-F238E27FC236}">
                <a16:creationId xmlns:a16="http://schemas.microsoft.com/office/drawing/2014/main" id="{E1A0C90B-0483-BBD5-2DC8-5AE398AC14B8}"/>
              </a:ext>
            </a:extLst>
          </p:cNvPr>
          <p:cNvSpPr>
            <a:spLocks noGrp="1"/>
          </p:cNvSpPr>
          <p:nvPr>
            <p:ph type="body" sz="quarter" idx="14"/>
          </p:nvPr>
        </p:nvSpPr>
        <p:spPr/>
        <p:txBody>
          <a:bodyPr/>
          <a:lstStyle/>
          <a:p>
            <a:endParaRPr lang="nb-NO"/>
          </a:p>
        </p:txBody>
      </p:sp>
      <p:sp>
        <p:nvSpPr>
          <p:cNvPr id="13" name="Text Placeholder 12">
            <a:extLst>
              <a:ext uri="{FF2B5EF4-FFF2-40B4-BE49-F238E27FC236}">
                <a16:creationId xmlns:a16="http://schemas.microsoft.com/office/drawing/2014/main" id="{25E2B4B2-19A2-25D9-D812-A945EE79FC60}"/>
              </a:ext>
            </a:extLst>
          </p:cNvPr>
          <p:cNvSpPr>
            <a:spLocks noGrp="1"/>
          </p:cNvSpPr>
          <p:nvPr>
            <p:ph type="body" sz="quarter" idx="26"/>
          </p:nvPr>
        </p:nvSpPr>
        <p:spPr/>
        <p:txBody>
          <a:bodyPr/>
          <a:lstStyle/>
          <a:p>
            <a:endParaRPr lang="nb-NO"/>
          </a:p>
        </p:txBody>
      </p:sp>
      <p:sp>
        <p:nvSpPr>
          <p:cNvPr id="14" name="Text Placeholder 13">
            <a:extLst>
              <a:ext uri="{FF2B5EF4-FFF2-40B4-BE49-F238E27FC236}">
                <a16:creationId xmlns:a16="http://schemas.microsoft.com/office/drawing/2014/main" id="{CB1AE043-4EF3-6A0B-D2DA-30C6C1B8BEF7}"/>
              </a:ext>
            </a:extLst>
          </p:cNvPr>
          <p:cNvSpPr>
            <a:spLocks noGrp="1"/>
          </p:cNvSpPr>
          <p:nvPr>
            <p:ph type="body" sz="quarter" idx="27"/>
          </p:nvPr>
        </p:nvSpPr>
        <p:spPr/>
        <p:txBody>
          <a:bodyPr/>
          <a:lstStyle/>
          <a:p>
            <a:endParaRPr lang="nb-NO"/>
          </a:p>
        </p:txBody>
      </p:sp>
      <p:sp>
        <p:nvSpPr>
          <p:cNvPr id="15" name="Picture Placeholder 14">
            <a:extLst>
              <a:ext uri="{FF2B5EF4-FFF2-40B4-BE49-F238E27FC236}">
                <a16:creationId xmlns:a16="http://schemas.microsoft.com/office/drawing/2014/main" id="{F491592A-9C0A-4097-93C9-D8FCF3961463}"/>
              </a:ext>
            </a:extLst>
          </p:cNvPr>
          <p:cNvSpPr>
            <a:spLocks noGrp="1"/>
          </p:cNvSpPr>
          <p:nvPr>
            <p:ph type="pic" sz="quarter" idx="28"/>
          </p:nvPr>
        </p:nvSpPr>
        <p:spPr/>
        <p:txBody>
          <a:bodyPr/>
          <a:lstStyle/>
          <a:p>
            <a:endParaRPr lang="nb-NO"/>
          </a:p>
        </p:txBody>
      </p:sp>
      <p:sp>
        <p:nvSpPr>
          <p:cNvPr id="16" name="Text Placeholder 15">
            <a:extLst>
              <a:ext uri="{FF2B5EF4-FFF2-40B4-BE49-F238E27FC236}">
                <a16:creationId xmlns:a16="http://schemas.microsoft.com/office/drawing/2014/main" id="{F625A0A8-D399-DB31-D5B9-0999D8A3E3B5}"/>
              </a:ext>
            </a:extLst>
          </p:cNvPr>
          <p:cNvSpPr>
            <a:spLocks noGrp="1"/>
          </p:cNvSpPr>
          <p:nvPr>
            <p:ph type="body" sz="quarter" idx="29"/>
          </p:nvPr>
        </p:nvSpPr>
        <p:spPr/>
        <p:txBody>
          <a:bodyPr/>
          <a:lstStyle/>
          <a:p>
            <a:endParaRPr lang="nb-NO"/>
          </a:p>
        </p:txBody>
      </p:sp>
      <p:sp>
        <p:nvSpPr>
          <p:cNvPr id="17" name="Text Placeholder 16">
            <a:extLst>
              <a:ext uri="{FF2B5EF4-FFF2-40B4-BE49-F238E27FC236}">
                <a16:creationId xmlns:a16="http://schemas.microsoft.com/office/drawing/2014/main" id="{C66E9653-6FF8-3A4B-839F-678E22426332}"/>
              </a:ext>
            </a:extLst>
          </p:cNvPr>
          <p:cNvSpPr>
            <a:spLocks noGrp="1"/>
          </p:cNvSpPr>
          <p:nvPr>
            <p:ph type="body" sz="quarter" idx="30"/>
          </p:nvPr>
        </p:nvSpPr>
        <p:spPr/>
        <p:txBody>
          <a:bodyPr/>
          <a:lstStyle/>
          <a:p>
            <a:endParaRPr lang="nb-NO"/>
          </a:p>
        </p:txBody>
      </p:sp>
      <p:sp>
        <p:nvSpPr>
          <p:cNvPr id="18" name="Text Placeholder 17">
            <a:extLst>
              <a:ext uri="{FF2B5EF4-FFF2-40B4-BE49-F238E27FC236}">
                <a16:creationId xmlns:a16="http://schemas.microsoft.com/office/drawing/2014/main" id="{DE3761D6-7E73-9405-6E09-6108FB1B5766}"/>
              </a:ext>
            </a:extLst>
          </p:cNvPr>
          <p:cNvSpPr>
            <a:spLocks noGrp="1"/>
          </p:cNvSpPr>
          <p:nvPr>
            <p:ph type="body" sz="quarter" idx="31"/>
          </p:nvPr>
        </p:nvSpPr>
        <p:spPr/>
        <p:txBody>
          <a:bodyPr/>
          <a:lstStyle/>
          <a:p>
            <a:endParaRPr lang="nb-NO"/>
          </a:p>
        </p:txBody>
      </p:sp>
      <p:sp>
        <p:nvSpPr>
          <p:cNvPr id="19" name="Text Placeholder 18">
            <a:extLst>
              <a:ext uri="{FF2B5EF4-FFF2-40B4-BE49-F238E27FC236}">
                <a16:creationId xmlns:a16="http://schemas.microsoft.com/office/drawing/2014/main" id="{5106ADEC-52AA-7B5F-59B0-23CE523F8CA6}"/>
              </a:ext>
            </a:extLst>
          </p:cNvPr>
          <p:cNvSpPr>
            <a:spLocks noGrp="1"/>
          </p:cNvSpPr>
          <p:nvPr>
            <p:ph type="body" sz="quarter" idx="32"/>
          </p:nvPr>
        </p:nvSpPr>
        <p:spPr/>
        <p:txBody>
          <a:bodyPr/>
          <a:lstStyle/>
          <a:p>
            <a:endParaRPr lang="nb-NO"/>
          </a:p>
        </p:txBody>
      </p:sp>
    </p:spTree>
    <p:extLst>
      <p:ext uri="{BB962C8B-B14F-4D97-AF65-F5344CB8AC3E}">
        <p14:creationId xmlns:p14="http://schemas.microsoft.com/office/powerpoint/2010/main" val="1803198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52572FC-2ACC-DAD0-9C01-6E4FC351BF7E}"/>
              </a:ext>
            </a:extLst>
          </p:cNvPr>
          <p:cNvSpPr>
            <a:spLocks noGrp="1"/>
          </p:cNvSpPr>
          <p:nvPr>
            <p:ph type="pic" sz="quarter" idx="13"/>
          </p:nvPr>
        </p:nvSpPr>
        <p:spPr/>
        <p:txBody>
          <a:bodyPr/>
          <a:lstStyle/>
          <a:p>
            <a:endParaRPr lang="nb-NO"/>
          </a:p>
        </p:txBody>
      </p:sp>
      <p:sp>
        <p:nvSpPr>
          <p:cNvPr id="14" name="Text Placeholder 13">
            <a:extLst>
              <a:ext uri="{FF2B5EF4-FFF2-40B4-BE49-F238E27FC236}">
                <a16:creationId xmlns:a16="http://schemas.microsoft.com/office/drawing/2014/main" id="{3A66E499-2170-79D9-32A3-D2B0F0235AA3}"/>
              </a:ext>
            </a:extLst>
          </p:cNvPr>
          <p:cNvSpPr>
            <a:spLocks noGrp="1"/>
          </p:cNvSpPr>
          <p:nvPr>
            <p:ph type="body" sz="quarter" idx="14"/>
          </p:nvPr>
        </p:nvSpPr>
        <p:spPr/>
        <p:txBody>
          <a:bodyPr/>
          <a:lstStyle/>
          <a:p>
            <a:endParaRPr lang="nb-NO"/>
          </a:p>
        </p:txBody>
      </p:sp>
      <p:sp>
        <p:nvSpPr>
          <p:cNvPr id="16" name="Text Placeholder 15">
            <a:extLst>
              <a:ext uri="{FF2B5EF4-FFF2-40B4-BE49-F238E27FC236}">
                <a16:creationId xmlns:a16="http://schemas.microsoft.com/office/drawing/2014/main" id="{96E1CA38-979A-04EC-3E6D-CD5A43B17636}"/>
              </a:ext>
            </a:extLst>
          </p:cNvPr>
          <p:cNvSpPr>
            <a:spLocks noGrp="1"/>
          </p:cNvSpPr>
          <p:nvPr>
            <p:ph type="body" sz="quarter" idx="19"/>
          </p:nvPr>
        </p:nvSpPr>
        <p:spPr/>
        <p:txBody>
          <a:bodyPr/>
          <a:lstStyle/>
          <a:p>
            <a:endParaRPr lang="nb-NO"/>
          </a:p>
        </p:txBody>
      </p:sp>
      <p:sp>
        <p:nvSpPr>
          <p:cNvPr id="17" name="Text Placeholder 16">
            <a:extLst>
              <a:ext uri="{FF2B5EF4-FFF2-40B4-BE49-F238E27FC236}">
                <a16:creationId xmlns:a16="http://schemas.microsoft.com/office/drawing/2014/main" id="{C565BF7C-5E5D-F8E6-FE94-EC5000034D30}"/>
              </a:ext>
            </a:extLst>
          </p:cNvPr>
          <p:cNvSpPr>
            <a:spLocks noGrp="1"/>
          </p:cNvSpPr>
          <p:nvPr>
            <p:ph type="body" sz="quarter" idx="24"/>
          </p:nvPr>
        </p:nvSpPr>
        <p:spPr/>
        <p:txBody>
          <a:bodyPr/>
          <a:lstStyle/>
          <a:p>
            <a:endParaRPr lang="nb-NO"/>
          </a:p>
        </p:txBody>
      </p:sp>
      <p:sp>
        <p:nvSpPr>
          <p:cNvPr id="15" name="Text Placeholder 14">
            <a:extLst>
              <a:ext uri="{FF2B5EF4-FFF2-40B4-BE49-F238E27FC236}">
                <a16:creationId xmlns:a16="http://schemas.microsoft.com/office/drawing/2014/main" id="{A3B758E2-DEE9-D7E4-6214-8B50D4576264}"/>
              </a:ext>
            </a:extLst>
          </p:cNvPr>
          <p:cNvSpPr>
            <a:spLocks noGrp="1"/>
          </p:cNvSpPr>
          <p:nvPr>
            <p:ph type="body" sz="quarter" idx="17"/>
          </p:nvPr>
        </p:nvSpPr>
        <p:spPr/>
        <p:txBody>
          <a:bodyPr/>
          <a:lstStyle/>
          <a:p>
            <a:endParaRPr lang="nb-NO"/>
          </a:p>
        </p:txBody>
      </p:sp>
      <p:sp>
        <p:nvSpPr>
          <p:cNvPr id="18" name="Text Placeholder 17">
            <a:extLst>
              <a:ext uri="{FF2B5EF4-FFF2-40B4-BE49-F238E27FC236}">
                <a16:creationId xmlns:a16="http://schemas.microsoft.com/office/drawing/2014/main" id="{970ECE7A-72EC-7B73-DF25-1C2D7B36FC34}"/>
              </a:ext>
            </a:extLst>
          </p:cNvPr>
          <p:cNvSpPr>
            <a:spLocks noGrp="1"/>
          </p:cNvSpPr>
          <p:nvPr>
            <p:ph type="body" sz="quarter" idx="25"/>
          </p:nvPr>
        </p:nvSpPr>
        <p:spPr/>
        <p:txBody>
          <a:bodyPr/>
          <a:lstStyle/>
          <a:p>
            <a:endParaRPr lang="nb-NO"/>
          </a:p>
        </p:txBody>
      </p:sp>
      <p:sp>
        <p:nvSpPr>
          <p:cNvPr id="19" name="Text Placeholder 18">
            <a:extLst>
              <a:ext uri="{FF2B5EF4-FFF2-40B4-BE49-F238E27FC236}">
                <a16:creationId xmlns:a16="http://schemas.microsoft.com/office/drawing/2014/main" id="{809F3E86-AAD8-ED18-3A3B-FC70ACBD2F02}"/>
              </a:ext>
            </a:extLst>
          </p:cNvPr>
          <p:cNvSpPr>
            <a:spLocks noGrp="1"/>
          </p:cNvSpPr>
          <p:nvPr>
            <p:ph type="body" sz="quarter" idx="26"/>
          </p:nvPr>
        </p:nvSpPr>
        <p:spPr/>
        <p:txBody>
          <a:bodyPr/>
          <a:lstStyle/>
          <a:p>
            <a:endParaRPr lang="nb-NO"/>
          </a:p>
        </p:txBody>
      </p:sp>
      <p:sp>
        <p:nvSpPr>
          <p:cNvPr id="20" name="Text Placeholder 19">
            <a:extLst>
              <a:ext uri="{FF2B5EF4-FFF2-40B4-BE49-F238E27FC236}">
                <a16:creationId xmlns:a16="http://schemas.microsoft.com/office/drawing/2014/main" id="{8B9B81FC-9BF4-77B7-0C2E-D17B491035A5}"/>
              </a:ext>
            </a:extLst>
          </p:cNvPr>
          <p:cNvSpPr>
            <a:spLocks noGrp="1"/>
          </p:cNvSpPr>
          <p:nvPr>
            <p:ph type="body" sz="quarter" idx="27"/>
          </p:nvPr>
        </p:nvSpPr>
        <p:spPr/>
        <p:txBody>
          <a:bodyPr/>
          <a:lstStyle/>
          <a:p>
            <a:endParaRPr lang="nb-NO"/>
          </a:p>
        </p:txBody>
      </p:sp>
    </p:spTree>
    <p:extLst>
      <p:ext uri="{BB962C8B-B14F-4D97-AF65-F5344CB8AC3E}">
        <p14:creationId xmlns:p14="http://schemas.microsoft.com/office/powerpoint/2010/main" val="1075210799"/>
      </p:ext>
    </p:extLst>
  </p:cSld>
  <p:clrMapOvr>
    <a:masterClrMapping/>
  </p:clrMapOvr>
</p:sld>
</file>

<file path=ppt/theme/theme1.xml><?xml version="1.0" encoding="utf-8"?>
<a:theme xmlns:a="http://schemas.openxmlformats.org/drawingml/2006/main" name="Sand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Sheet template 4col June24 v3 HK" id="{80405259-A596-4764-81D0-B8F2AFCA04E7}" vid="{F884283F-BA94-492C-8D61-D1EBCFC23B2E}"/>
    </a:ext>
  </a:extLst>
</a:theme>
</file>

<file path=ppt/theme/theme2.xml><?xml version="1.0" encoding="utf-8"?>
<a:theme xmlns:a="http://schemas.openxmlformats.org/drawingml/2006/main" name="Blue five and Sand fiv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Sheet template 4col June24 v3 HK" id="{80405259-A596-4764-81D0-B8F2AFCA04E7}" vid="{F884283F-BA94-492C-8D61-D1EBCFC23B2E}"/>
    </a:ext>
  </a:extLst>
</a:theme>
</file>

<file path=ppt/theme/theme3.xml><?xml version="1.0" encoding="utf-8"?>
<a:theme xmlns:a="http://schemas.openxmlformats.org/drawingml/2006/main" name="Teal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Sheet template 4col June24 v3 HK" id="{80405259-A596-4764-81D0-B8F2AFCA04E7}" vid="{F884283F-BA94-492C-8D61-D1EBCFC23B2E}"/>
    </a:ext>
  </a:extLst>
</a:theme>
</file>

<file path=ppt/theme/theme4.xml><?xml version="1.0" encoding="utf-8"?>
<a:theme xmlns:a="http://schemas.openxmlformats.org/drawingml/2006/main" name="Yellow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Sheet template 4col June24 v3 HK" id="{80405259-A596-4764-81D0-B8F2AFCA04E7}" vid="{F884283F-BA94-492C-8D61-D1EBCFC23B2E}"/>
    </a:ext>
  </a:extLst>
</a:theme>
</file>

<file path=ppt/theme/theme5.xml><?xml version="1.0" encoding="utf-8"?>
<a:theme xmlns:a="http://schemas.openxmlformats.org/drawingml/2006/main" name="Grey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Sheet template 4col June24 v3 HK" id="{80405259-A596-4764-81D0-B8F2AFCA04E7}" vid="{F884283F-BA94-492C-8D61-D1EBCFC23B2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Product Sheet template 4col June24 v3</Template>
  <TotalTime>174</TotalTime>
  <Words>1177</Words>
  <Application>Microsoft Office PowerPoint</Application>
  <PresentationFormat>A4 Paper (210x297 mm)</PresentationFormat>
  <Paragraphs>157</Paragraphs>
  <Slides>7</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7</vt:i4>
      </vt:variant>
    </vt:vector>
  </HeadingPairs>
  <TitlesOfParts>
    <vt:vector size="16" baseType="lpstr">
      <vt:lpstr>Aptos</vt:lpstr>
      <vt:lpstr>Arial</vt:lpstr>
      <vt:lpstr>Calibri</vt:lpstr>
      <vt:lpstr>Calibri Light</vt:lpstr>
      <vt:lpstr>Sand theme</vt:lpstr>
      <vt:lpstr>Blue five and Sand five theme</vt:lpstr>
      <vt:lpstr>Teal theme</vt:lpstr>
      <vt:lpstr>Yellow theme</vt:lpstr>
      <vt:lpstr>Grey theme</vt:lpstr>
      <vt:lpstr>EM®2042</vt:lpstr>
      <vt:lpstr>PowerPoint Presentation</vt:lpstr>
      <vt:lpstr>MBR 179 MKII</vt:lpstr>
      <vt:lpstr>Simrad EQ50</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EM®2042</dc:title>
  <dc:subject>KD Products</dc:subject>
  <dc:creator>Hanne Krumsvik</dc:creator>
  <cp:lastModifiedBy>Hanne Krumsvik</cp:lastModifiedBy>
  <cp:revision>2</cp:revision>
  <cp:lastPrinted>2024-05-27T12:43:21Z</cp:lastPrinted>
  <dcterms:created xsi:type="dcterms:W3CDTF">2024-06-04T10:26:17Z</dcterms:created>
  <dcterms:modified xsi:type="dcterms:W3CDTF">2026-04-28T06:24:59Z</dcterms:modified>
</cp:coreProperties>
</file>